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47"/>
  </p:notesMasterIdLst>
  <p:sldIdLst>
    <p:sldId id="301" r:id="rId2"/>
    <p:sldId id="303" r:id="rId3"/>
    <p:sldId id="258" r:id="rId4"/>
    <p:sldId id="304" r:id="rId5"/>
    <p:sldId id="281" r:id="rId6"/>
    <p:sldId id="283" r:id="rId7"/>
    <p:sldId id="286" r:id="rId8"/>
    <p:sldId id="324" r:id="rId9"/>
    <p:sldId id="305" r:id="rId10"/>
    <p:sldId id="317" r:id="rId11"/>
    <p:sldId id="336" r:id="rId12"/>
    <p:sldId id="337" r:id="rId13"/>
    <p:sldId id="322" r:id="rId14"/>
    <p:sldId id="316" r:id="rId15"/>
    <p:sldId id="318" r:id="rId16"/>
    <p:sldId id="264" r:id="rId17"/>
    <p:sldId id="265" r:id="rId18"/>
    <p:sldId id="326" r:id="rId19"/>
    <p:sldId id="306" r:id="rId20"/>
    <p:sldId id="266" r:id="rId21"/>
    <p:sldId id="273" r:id="rId22"/>
    <p:sldId id="335" r:id="rId23"/>
    <p:sldId id="290" r:id="rId24"/>
    <p:sldId id="291" r:id="rId25"/>
    <p:sldId id="309" r:id="rId26"/>
    <p:sldId id="313" r:id="rId27"/>
    <p:sldId id="319" r:id="rId28"/>
    <p:sldId id="321" r:id="rId29"/>
    <p:sldId id="293" r:id="rId30"/>
    <p:sldId id="294" r:id="rId31"/>
    <p:sldId id="300" r:id="rId32"/>
    <p:sldId id="308" r:id="rId33"/>
    <p:sldId id="334" r:id="rId34"/>
    <p:sldId id="342" r:id="rId35"/>
    <p:sldId id="327" r:id="rId36"/>
    <p:sldId id="328" r:id="rId37"/>
    <p:sldId id="329" r:id="rId38"/>
    <p:sldId id="330" r:id="rId39"/>
    <p:sldId id="331" r:id="rId40"/>
    <p:sldId id="332" r:id="rId41"/>
    <p:sldId id="333" r:id="rId42"/>
    <p:sldId id="339" r:id="rId43"/>
    <p:sldId id="340" r:id="rId44"/>
    <p:sldId id="341" r:id="rId45"/>
    <p:sldId id="27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2F5"/>
    <a:srgbClr val="FC24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803" autoAdjust="0"/>
  </p:normalViewPr>
  <p:slideViewPr>
    <p:cSldViewPr snapToGrid="0">
      <p:cViewPr>
        <p:scale>
          <a:sx n="64" d="100"/>
          <a:sy n="64" d="100"/>
        </p:scale>
        <p:origin x="-960" y="-2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E7ED48-08D8-47B7-8F4D-B94D232F6FB0}"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61D04C7E-59A6-4344-8E20-4D3B1E53263D}">
      <dgm:prSet phldrT="[Text]"/>
      <dgm:spPr>
        <a:solidFill>
          <a:srgbClr val="92D050"/>
        </a:solidFill>
      </dgm:spPr>
      <dgm:t>
        <a:bodyPr/>
        <a:lstStyle/>
        <a:p>
          <a:r>
            <a:rPr lang="nb-NO" dirty="0" smtClean="0">
              <a:solidFill>
                <a:schemeClr val="tx1"/>
              </a:solidFill>
              <a:latin typeface="Times New Roman" panose="02020603050405020304" pitchFamily="18" charset="0"/>
              <a:ea typeface="Calibri" panose="020F0502020204030204" pitchFamily="34" charset="0"/>
            </a:rPr>
            <a:t>Căn cứ để GV CSGDPT tự đánh giá phẩm chất, năng lực; xây dựng và thực hiện KH rèn luyện phẩm chất, bồi dưỡng nâng cao năng lực chuyên môn, nghiệp vụ đáp ứng yêu cầu đổi mới giáo dục</a:t>
          </a:r>
          <a:endParaRPr lang="en-US" dirty="0">
            <a:solidFill>
              <a:schemeClr val="tx1"/>
            </a:solidFill>
          </a:endParaRPr>
        </a:p>
      </dgm:t>
    </dgm:pt>
    <dgm:pt modelId="{E739A57F-B71D-4728-B06D-B08E3EB95282}" type="parTrans" cxnId="{C474A3AD-5907-4059-829C-A00DD2B1C9E2}">
      <dgm:prSet/>
      <dgm:spPr/>
      <dgm:t>
        <a:bodyPr/>
        <a:lstStyle/>
        <a:p>
          <a:endParaRPr lang="en-US">
            <a:solidFill>
              <a:schemeClr val="tx1"/>
            </a:solidFill>
          </a:endParaRPr>
        </a:p>
      </dgm:t>
    </dgm:pt>
    <dgm:pt modelId="{3BB69FD6-7BB7-44A0-954E-F9C22AB20744}" type="sibTrans" cxnId="{C474A3AD-5907-4059-829C-A00DD2B1C9E2}">
      <dgm:prSet/>
      <dgm:spPr/>
      <dgm:t>
        <a:bodyPr/>
        <a:lstStyle/>
        <a:p>
          <a:endParaRPr lang="en-US">
            <a:solidFill>
              <a:schemeClr val="tx1"/>
            </a:solidFill>
          </a:endParaRPr>
        </a:p>
      </dgm:t>
    </dgm:pt>
    <dgm:pt modelId="{22BA2491-E7FA-4EE1-9D69-21D4D5ED6C6F}">
      <dgm:prSet phldrT="[Text]"/>
      <dgm:spPr>
        <a:solidFill>
          <a:srgbClr val="92D050"/>
        </a:solidFill>
      </dgm:spPr>
      <dgm:t>
        <a:bodyPr/>
        <a:lstStyle/>
        <a:p>
          <a:r>
            <a:rPr lang="nb-NO" dirty="0" smtClean="0">
              <a:solidFill>
                <a:schemeClr val="tx1"/>
              </a:solidFill>
              <a:latin typeface="Times New Roman" panose="02020603050405020304" pitchFamily="18" charset="0"/>
              <a:ea typeface="Calibri" panose="020F0502020204030204" pitchFamily="34" charset="0"/>
            </a:rPr>
            <a:t>Căn cứ để</a:t>
          </a:r>
          <a:r>
            <a:rPr lang="nb-NO" dirty="0" smtClean="0">
              <a:solidFill>
                <a:schemeClr val="tx1"/>
              </a:solidFill>
              <a:latin typeface="Times New Roman" panose="02020603050405020304" pitchFamily="18" charset="0"/>
              <a:ea typeface="Courier New" panose="02070309020205020404" pitchFamily="49" charset="0"/>
            </a:rPr>
            <a:t> CSGDPT đánh giá phẩm chất, năng lực chuyên môn, nghiệp vụ của GV; xây dựng </a:t>
          </a:r>
          <a:r>
            <a:rPr lang="nb-NO" dirty="0" smtClean="0">
              <a:solidFill>
                <a:schemeClr val="tx1"/>
              </a:solidFill>
              <a:latin typeface="Times New Roman" panose="02020603050405020304" pitchFamily="18" charset="0"/>
              <a:ea typeface="Calibri" panose="020F0502020204030204" pitchFamily="34" charset="0"/>
            </a:rPr>
            <a:t>và triển khai KH bồi dưỡng </a:t>
          </a:r>
          <a:r>
            <a:rPr lang="nb-NO" dirty="0" smtClean="0">
              <a:solidFill>
                <a:schemeClr val="tx1"/>
              </a:solidFill>
              <a:latin typeface="Times New Roman" panose="02020603050405020304" pitchFamily="18" charset="0"/>
              <a:ea typeface="Courier New" panose="02070309020205020404" pitchFamily="49" charset="0"/>
            </a:rPr>
            <a:t>phát triển năng lực nghề nghiệp của GV đáp ứng mục tiêu GD của nhà trường, địa phương và của ngành Giáo dục;</a:t>
          </a:r>
          <a:endParaRPr lang="en-US" dirty="0">
            <a:solidFill>
              <a:schemeClr val="tx1"/>
            </a:solidFill>
          </a:endParaRPr>
        </a:p>
      </dgm:t>
    </dgm:pt>
    <dgm:pt modelId="{14DF33D6-6502-494D-9035-CE1FB6615666}" type="parTrans" cxnId="{29C8C294-6E5F-43F7-9499-EFE0C66D1BBE}">
      <dgm:prSet/>
      <dgm:spPr/>
      <dgm:t>
        <a:bodyPr/>
        <a:lstStyle/>
        <a:p>
          <a:endParaRPr lang="en-US">
            <a:solidFill>
              <a:schemeClr val="tx1"/>
            </a:solidFill>
          </a:endParaRPr>
        </a:p>
      </dgm:t>
    </dgm:pt>
    <dgm:pt modelId="{8095A9EE-CFC3-4124-9476-B7BF163BB5B6}" type="sibTrans" cxnId="{29C8C294-6E5F-43F7-9499-EFE0C66D1BBE}">
      <dgm:prSet/>
      <dgm:spPr/>
      <dgm:t>
        <a:bodyPr/>
        <a:lstStyle/>
        <a:p>
          <a:endParaRPr lang="en-US">
            <a:solidFill>
              <a:schemeClr val="tx1"/>
            </a:solidFill>
          </a:endParaRPr>
        </a:p>
      </dgm:t>
    </dgm:pt>
    <dgm:pt modelId="{4AA6CFB8-86B9-4D1E-9A4E-2812E714B021}">
      <dgm:prSet phldrT="[Text]"/>
      <dgm:spPr>
        <a:solidFill>
          <a:srgbClr val="92D050"/>
        </a:solidFill>
      </dgm:spPr>
      <dgm:t>
        <a:bodyPr/>
        <a:lstStyle/>
        <a:p>
          <a:r>
            <a:rPr lang="nb-NO" dirty="0" smtClean="0">
              <a:solidFill>
                <a:schemeClr val="tx1"/>
              </a:solidFill>
              <a:latin typeface="Times New Roman" panose="02020603050405020304" pitchFamily="18" charset="0"/>
              <a:ea typeface="Courier New" panose="02070309020205020404" pitchFamily="49" charset="0"/>
            </a:rPr>
            <a:t>C</a:t>
          </a:r>
          <a:r>
            <a:rPr lang="nb-NO" dirty="0" smtClean="0">
              <a:solidFill>
                <a:schemeClr val="tx1"/>
              </a:solidFill>
              <a:latin typeface="Times New Roman" panose="02020603050405020304" pitchFamily="18" charset="0"/>
              <a:ea typeface="Calibri" panose="020F0502020204030204" pitchFamily="34" charset="0"/>
            </a:rPr>
            <a:t>ăn cứ để cơ quan quản lý nhà nước </a:t>
          </a:r>
          <a:r>
            <a:rPr lang="nb-NO" dirty="0" smtClean="0">
              <a:solidFill>
                <a:schemeClr val="tx1"/>
              </a:solidFill>
              <a:latin typeface="Times New Roman" panose="02020603050405020304" pitchFamily="18" charset="0"/>
              <a:ea typeface="Courier New" panose="02070309020205020404" pitchFamily="49" charset="0"/>
            </a:rPr>
            <a:t>nghiên cứu, </a:t>
          </a:r>
          <a:r>
            <a:rPr lang="nb-NO" dirty="0" smtClean="0">
              <a:solidFill>
                <a:schemeClr val="tx1"/>
              </a:solidFill>
              <a:latin typeface="Times New Roman" panose="02020603050405020304" pitchFamily="18" charset="0"/>
              <a:ea typeface="Calibri" panose="020F0502020204030204" pitchFamily="34" charset="0"/>
            </a:rPr>
            <a:t>xây dựng và thực hiện chế độ, chính sách phát triển đội ngũ GVCSGDPT;</a:t>
          </a:r>
          <a:r>
            <a:rPr lang="nb-NO" dirty="0" smtClean="0">
              <a:solidFill>
                <a:schemeClr val="tx1"/>
              </a:solidFill>
              <a:latin typeface="Times New Roman" panose="02020603050405020304" pitchFamily="18" charset="0"/>
              <a:ea typeface="Courier New" panose="02070309020205020404" pitchFamily="49" charset="0"/>
            </a:rPr>
            <a:t> lựa chọn, sử dụng đội ngũ GVCSGDPT cốt cán</a:t>
          </a:r>
          <a:r>
            <a:rPr lang="nb-NO" dirty="0" smtClean="0">
              <a:solidFill>
                <a:schemeClr val="tx1"/>
              </a:solidFill>
              <a:latin typeface="Times New Roman" panose="02020603050405020304" pitchFamily="18" charset="0"/>
              <a:ea typeface="Calibri" panose="020F0502020204030204" pitchFamily="34" charset="0"/>
            </a:rPr>
            <a:t>; </a:t>
          </a:r>
          <a:endParaRPr lang="en-US" dirty="0">
            <a:solidFill>
              <a:schemeClr val="tx1"/>
            </a:solidFill>
          </a:endParaRPr>
        </a:p>
      </dgm:t>
    </dgm:pt>
    <dgm:pt modelId="{A0D3B672-C8F1-4D34-99A3-6FAF8707F9F3}" type="parTrans" cxnId="{CD3855F7-7F82-4D94-99FE-9EA6BA668CBB}">
      <dgm:prSet/>
      <dgm:spPr/>
      <dgm:t>
        <a:bodyPr/>
        <a:lstStyle/>
        <a:p>
          <a:endParaRPr lang="en-US">
            <a:solidFill>
              <a:schemeClr val="tx1"/>
            </a:solidFill>
          </a:endParaRPr>
        </a:p>
      </dgm:t>
    </dgm:pt>
    <dgm:pt modelId="{F30D9B78-326C-4F63-8486-8424466343B0}" type="sibTrans" cxnId="{CD3855F7-7F82-4D94-99FE-9EA6BA668CBB}">
      <dgm:prSet/>
      <dgm:spPr/>
      <dgm:t>
        <a:bodyPr/>
        <a:lstStyle/>
        <a:p>
          <a:endParaRPr lang="en-US">
            <a:solidFill>
              <a:schemeClr val="tx1"/>
            </a:solidFill>
          </a:endParaRPr>
        </a:p>
      </dgm:t>
    </dgm:pt>
    <dgm:pt modelId="{394BB417-0F2E-455A-8B50-F6928F7B4D4C}">
      <dgm:prSet phldrT="[Text]"/>
      <dgm:spPr>
        <a:solidFill>
          <a:srgbClr val="92D050"/>
        </a:solidFill>
      </dgm:spPr>
      <dgm:t>
        <a:bodyPr/>
        <a:lstStyle/>
        <a:p>
          <a:r>
            <a:rPr lang="nb-NO" dirty="0" smtClean="0">
              <a:solidFill>
                <a:schemeClr val="tx1"/>
              </a:solidFill>
              <a:latin typeface="Times New Roman" panose="02020603050405020304" pitchFamily="18" charset="0"/>
              <a:ea typeface="Calibri" panose="020F0502020204030204" pitchFamily="34" charset="0"/>
            </a:rPr>
            <a:t>Căn cứ để các cơ sở ĐT, BD GV xây dựng, phát triển chương trình và tổ chức ĐT, BD phát triển phẩm chất, năng lực chuyên môn, nghiệp vụ của GVCSGDPT</a:t>
          </a:r>
          <a:endParaRPr lang="en-US" dirty="0">
            <a:solidFill>
              <a:schemeClr val="tx1"/>
            </a:solidFill>
          </a:endParaRPr>
        </a:p>
      </dgm:t>
    </dgm:pt>
    <dgm:pt modelId="{5E23E32B-1FA1-469B-8D18-C1DF3C4C8E74}" type="parTrans" cxnId="{022E8587-6D65-4D81-9734-2D3040471736}">
      <dgm:prSet/>
      <dgm:spPr/>
      <dgm:t>
        <a:bodyPr/>
        <a:lstStyle/>
        <a:p>
          <a:endParaRPr lang="en-US">
            <a:solidFill>
              <a:schemeClr val="tx1"/>
            </a:solidFill>
          </a:endParaRPr>
        </a:p>
      </dgm:t>
    </dgm:pt>
    <dgm:pt modelId="{28003E2D-2127-4939-AC72-B9FBECEDD577}" type="sibTrans" cxnId="{022E8587-6D65-4D81-9734-2D3040471736}">
      <dgm:prSet/>
      <dgm:spPr/>
      <dgm:t>
        <a:bodyPr/>
        <a:lstStyle/>
        <a:p>
          <a:endParaRPr lang="en-US">
            <a:solidFill>
              <a:schemeClr val="tx1"/>
            </a:solidFill>
          </a:endParaRPr>
        </a:p>
      </dgm:t>
    </dgm:pt>
    <dgm:pt modelId="{1DF9BC77-0C9D-4927-8AA1-A3D258CA49D9}" type="pres">
      <dgm:prSet presAssocID="{D9E7ED48-08D8-47B7-8F4D-B94D232F6FB0}" presName="Name0" presStyleCnt="0">
        <dgm:presLayoutVars>
          <dgm:dir/>
          <dgm:resizeHandles val="exact"/>
        </dgm:presLayoutVars>
      </dgm:prSet>
      <dgm:spPr/>
      <dgm:t>
        <a:bodyPr/>
        <a:lstStyle/>
        <a:p>
          <a:endParaRPr lang="en-US"/>
        </a:p>
      </dgm:t>
    </dgm:pt>
    <dgm:pt modelId="{D5FF1A9A-9BA5-458A-AE82-66644336E00C}" type="pres">
      <dgm:prSet presAssocID="{61D04C7E-59A6-4344-8E20-4D3B1E53263D}" presName="node" presStyleLbl="node1" presStyleIdx="0" presStyleCnt="4">
        <dgm:presLayoutVars>
          <dgm:bulletEnabled val="1"/>
        </dgm:presLayoutVars>
      </dgm:prSet>
      <dgm:spPr/>
      <dgm:t>
        <a:bodyPr/>
        <a:lstStyle/>
        <a:p>
          <a:endParaRPr lang="en-US"/>
        </a:p>
      </dgm:t>
    </dgm:pt>
    <dgm:pt modelId="{CB68CEC1-846D-48E0-AE1E-AD9410B687D1}" type="pres">
      <dgm:prSet presAssocID="{3BB69FD6-7BB7-44A0-954E-F9C22AB20744}" presName="sibTrans" presStyleCnt="0"/>
      <dgm:spPr/>
    </dgm:pt>
    <dgm:pt modelId="{CE063F63-3158-4562-9D8D-5D6DD5EC7BA2}" type="pres">
      <dgm:prSet presAssocID="{22BA2491-E7FA-4EE1-9D69-21D4D5ED6C6F}" presName="node" presStyleLbl="node1" presStyleIdx="1" presStyleCnt="4">
        <dgm:presLayoutVars>
          <dgm:bulletEnabled val="1"/>
        </dgm:presLayoutVars>
      </dgm:prSet>
      <dgm:spPr/>
      <dgm:t>
        <a:bodyPr/>
        <a:lstStyle/>
        <a:p>
          <a:endParaRPr lang="en-US"/>
        </a:p>
      </dgm:t>
    </dgm:pt>
    <dgm:pt modelId="{C591B9E1-4B87-4C3D-847B-2E728D61CA0B}" type="pres">
      <dgm:prSet presAssocID="{8095A9EE-CFC3-4124-9476-B7BF163BB5B6}" presName="sibTrans" presStyleCnt="0"/>
      <dgm:spPr/>
    </dgm:pt>
    <dgm:pt modelId="{C1AECF90-5510-4428-9CDB-FD4A979FFF69}" type="pres">
      <dgm:prSet presAssocID="{4AA6CFB8-86B9-4D1E-9A4E-2812E714B021}" presName="node" presStyleLbl="node1" presStyleIdx="2" presStyleCnt="4">
        <dgm:presLayoutVars>
          <dgm:bulletEnabled val="1"/>
        </dgm:presLayoutVars>
      </dgm:prSet>
      <dgm:spPr/>
      <dgm:t>
        <a:bodyPr/>
        <a:lstStyle/>
        <a:p>
          <a:endParaRPr lang="en-US"/>
        </a:p>
      </dgm:t>
    </dgm:pt>
    <dgm:pt modelId="{39B204D5-9D31-4B76-87F9-530C868A270E}" type="pres">
      <dgm:prSet presAssocID="{F30D9B78-326C-4F63-8486-8424466343B0}" presName="sibTrans" presStyleCnt="0"/>
      <dgm:spPr/>
    </dgm:pt>
    <dgm:pt modelId="{A3BD495C-6391-48DF-823A-D6449F544500}" type="pres">
      <dgm:prSet presAssocID="{394BB417-0F2E-455A-8B50-F6928F7B4D4C}" presName="node" presStyleLbl="node1" presStyleIdx="3" presStyleCnt="4">
        <dgm:presLayoutVars>
          <dgm:bulletEnabled val="1"/>
        </dgm:presLayoutVars>
      </dgm:prSet>
      <dgm:spPr/>
      <dgm:t>
        <a:bodyPr/>
        <a:lstStyle/>
        <a:p>
          <a:endParaRPr lang="en-US"/>
        </a:p>
      </dgm:t>
    </dgm:pt>
  </dgm:ptLst>
  <dgm:cxnLst>
    <dgm:cxn modelId="{C474A3AD-5907-4059-829C-A00DD2B1C9E2}" srcId="{D9E7ED48-08D8-47B7-8F4D-B94D232F6FB0}" destId="{61D04C7E-59A6-4344-8E20-4D3B1E53263D}" srcOrd="0" destOrd="0" parTransId="{E739A57F-B71D-4728-B06D-B08E3EB95282}" sibTransId="{3BB69FD6-7BB7-44A0-954E-F9C22AB20744}"/>
    <dgm:cxn modelId="{7CFD986B-7EE2-48EB-A333-C773E15F1E01}" type="presOf" srcId="{394BB417-0F2E-455A-8B50-F6928F7B4D4C}" destId="{A3BD495C-6391-48DF-823A-D6449F544500}" srcOrd="0" destOrd="0" presId="urn:microsoft.com/office/officeart/2005/8/layout/hList6"/>
    <dgm:cxn modelId="{50C9574F-7466-4207-A858-5F3D6EDD3C44}" type="presOf" srcId="{61D04C7E-59A6-4344-8E20-4D3B1E53263D}" destId="{D5FF1A9A-9BA5-458A-AE82-66644336E00C}" srcOrd="0" destOrd="0" presId="urn:microsoft.com/office/officeart/2005/8/layout/hList6"/>
    <dgm:cxn modelId="{F24A07FF-F80C-4856-A112-BAE12FD43C62}" type="presOf" srcId="{D9E7ED48-08D8-47B7-8F4D-B94D232F6FB0}" destId="{1DF9BC77-0C9D-4927-8AA1-A3D258CA49D9}" srcOrd="0" destOrd="0" presId="urn:microsoft.com/office/officeart/2005/8/layout/hList6"/>
    <dgm:cxn modelId="{29C8C294-6E5F-43F7-9499-EFE0C66D1BBE}" srcId="{D9E7ED48-08D8-47B7-8F4D-B94D232F6FB0}" destId="{22BA2491-E7FA-4EE1-9D69-21D4D5ED6C6F}" srcOrd="1" destOrd="0" parTransId="{14DF33D6-6502-494D-9035-CE1FB6615666}" sibTransId="{8095A9EE-CFC3-4124-9476-B7BF163BB5B6}"/>
    <dgm:cxn modelId="{63A02530-7F2A-4506-BD80-3B412FCC289F}" type="presOf" srcId="{22BA2491-E7FA-4EE1-9D69-21D4D5ED6C6F}" destId="{CE063F63-3158-4562-9D8D-5D6DD5EC7BA2}" srcOrd="0" destOrd="0" presId="urn:microsoft.com/office/officeart/2005/8/layout/hList6"/>
    <dgm:cxn modelId="{CD3855F7-7F82-4D94-99FE-9EA6BA668CBB}" srcId="{D9E7ED48-08D8-47B7-8F4D-B94D232F6FB0}" destId="{4AA6CFB8-86B9-4D1E-9A4E-2812E714B021}" srcOrd="2" destOrd="0" parTransId="{A0D3B672-C8F1-4D34-99A3-6FAF8707F9F3}" sibTransId="{F30D9B78-326C-4F63-8486-8424466343B0}"/>
    <dgm:cxn modelId="{022E8587-6D65-4D81-9734-2D3040471736}" srcId="{D9E7ED48-08D8-47B7-8F4D-B94D232F6FB0}" destId="{394BB417-0F2E-455A-8B50-F6928F7B4D4C}" srcOrd="3" destOrd="0" parTransId="{5E23E32B-1FA1-469B-8D18-C1DF3C4C8E74}" sibTransId="{28003E2D-2127-4939-AC72-B9FBECEDD577}"/>
    <dgm:cxn modelId="{E1A98930-DBEE-4837-9947-859116F0BC12}" type="presOf" srcId="{4AA6CFB8-86B9-4D1E-9A4E-2812E714B021}" destId="{C1AECF90-5510-4428-9CDB-FD4A979FFF69}" srcOrd="0" destOrd="0" presId="urn:microsoft.com/office/officeart/2005/8/layout/hList6"/>
    <dgm:cxn modelId="{9C0B0742-BEB6-49E3-9FE3-4E0B64A6476E}" type="presParOf" srcId="{1DF9BC77-0C9D-4927-8AA1-A3D258CA49D9}" destId="{D5FF1A9A-9BA5-458A-AE82-66644336E00C}" srcOrd="0" destOrd="0" presId="urn:microsoft.com/office/officeart/2005/8/layout/hList6"/>
    <dgm:cxn modelId="{0EEA02A1-DA8A-4005-8BFC-09E71B3217BE}" type="presParOf" srcId="{1DF9BC77-0C9D-4927-8AA1-A3D258CA49D9}" destId="{CB68CEC1-846D-48E0-AE1E-AD9410B687D1}" srcOrd="1" destOrd="0" presId="urn:microsoft.com/office/officeart/2005/8/layout/hList6"/>
    <dgm:cxn modelId="{F8AD523F-E77D-4466-8053-4C5CCF8D107A}" type="presParOf" srcId="{1DF9BC77-0C9D-4927-8AA1-A3D258CA49D9}" destId="{CE063F63-3158-4562-9D8D-5D6DD5EC7BA2}" srcOrd="2" destOrd="0" presId="urn:microsoft.com/office/officeart/2005/8/layout/hList6"/>
    <dgm:cxn modelId="{E42429B3-F8A8-4BAB-A8E5-801FDD131292}" type="presParOf" srcId="{1DF9BC77-0C9D-4927-8AA1-A3D258CA49D9}" destId="{C591B9E1-4B87-4C3D-847B-2E728D61CA0B}" srcOrd="3" destOrd="0" presId="urn:microsoft.com/office/officeart/2005/8/layout/hList6"/>
    <dgm:cxn modelId="{8F4E4361-3C88-46B6-B29C-5D21A303AE0A}" type="presParOf" srcId="{1DF9BC77-0C9D-4927-8AA1-A3D258CA49D9}" destId="{C1AECF90-5510-4428-9CDB-FD4A979FFF69}" srcOrd="4" destOrd="0" presId="urn:microsoft.com/office/officeart/2005/8/layout/hList6"/>
    <dgm:cxn modelId="{8B71F2D0-9327-4889-8FAD-6AA48E60EC16}" type="presParOf" srcId="{1DF9BC77-0C9D-4927-8AA1-A3D258CA49D9}" destId="{39B204D5-9D31-4B76-87F9-530C868A270E}" srcOrd="5" destOrd="0" presId="urn:microsoft.com/office/officeart/2005/8/layout/hList6"/>
    <dgm:cxn modelId="{05021D8E-2B20-4F12-AC56-501B63FDEA05}" type="presParOf" srcId="{1DF9BC77-0C9D-4927-8AA1-A3D258CA49D9}" destId="{A3BD495C-6391-48DF-823A-D6449F544500}"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A54BD8-CADC-4A6E-8F62-21A92A439DAC}"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kumimoji="1" lang="ja-JP" altLang="en-US"/>
        </a:p>
      </dgm:t>
    </dgm:pt>
    <dgm:pt modelId="{DFB6BC18-24C9-43FF-BAFD-3098DD2C863C}">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FED2F5"/>
        </a:solidFill>
        <a:ln>
          <a:solidFill>
            <a:srgbClr val="002060"/>
          </a:solidFill>
        </a:ln>
      </dgm:spPr>
      <dgm:t>
        <a:bodyPr/>
        <a:lstStyle/>
        <a:p>
          <a:r>
            <a:rPr kumimoji="1" lang="en-US" altLang="ja-JP" sz="3600" b="1" dirty="0" err="1">
              <a:solidFill>
                <a:srgbClr val="002060"/>
              </a:solidFill>
            </a:rPr>
            <a:t>Văn</a:t>
          </a:r>
          <a:r>
            <a:rPr kumimoji="1" lang="en-US" altLang="ja-JP" sz="3600" b="1" dirty="0">
              <a:solidFill>
                <a:srgbClr val="002060"/>
              </a:solidFill>
            </a:rPr>
            <a:t> </a:t>
          </a:r>
          <a:r>
            <a:rPr kumimoji="1" lang="en-US" altLang="ja-JP" sz="3600" b="1" dirty="0" err="1" smtClean="0">
              <a:solidFill>
                <a:srgbClr val="002060"/>
              </a:solidFill>
            </a:rPr>
            <a:t>bản</a:t>
          </a:r>
          <a:r>
            <a:rPr kumimoji="1" lang="en-US" altLang="ja-JP" sz="3600" b="1" dirty="0" smtClean="0">
              <a:solidFill>
                <a:srgbClr val="002060"/>
              </a:solidFill>
            </a:rPr>
            <a:t> </a:t>
          </a:r>
          <a:r>
            <a:rPr kumimoji="1" lang="en-US" altLang="ja-JP" sz="3600" b="1" dirty="0" err="1" smtClean="0">
              <a:solidFill>
                <a:srgbClr val="002060"/>
              </a:solidFill>
            </a:rPr>
            <a:t>tham</a:t>
          </a:r>
          <a:r>
            <a:rPr kumimoji="1" lang="en-US" altLang="ja-JP" sz="3600" b="1" dirty="0" smtClean="0">
              <a:solidFill>
                <a:srgbClr val="002060"/>
              </a:solidFill>
            </a:rPr>
            <a:t> </a:t>
          </a:r>
          <a:r>
            <a:rPr kumimoji="1" lang="en-US" altLang="ja-JP" sz="3600" b="1" dirty="0" err="1" smtClean="0">
              <a:solidFill>
                <a:srgbClr val="002060"/>
              </a:solidFill>
            </a:rPr>
            <a:t>chiếu</a:t>
          </a:r>
          <a:endParaRPr kumimoji="1" lang="ja-JP" altLang="en-US" sz="3600" b="1" dirty="0">
            <a:solidFill>
              <a:srgbClr val="002060"/>
            </a:solidFill>
          </a:endParaRPr>
        </a:p>
      </dgm:t>
    </dgm:pt>
    <dgm:pt modelId="{4D9B1182-F55F-4AD4-8FC1-A05B042C78E2}" type="parTrans" cxnId="{05B3D91C-3C11-4C38-8C54-C1F7A78BDBBF}">
      <dgm:prSet/>
      <dgm:spPr/>
      <dgm:t>
        <a:bodyPr/>
        <a:lstStyle/>
        <a:p>
          <a:endParaRPr kumimoji="1" lang="ja-JP" altLang="en-US">
            <a:solidFill>
              <a:srgbClr val="002060"/>
            </a:solidFill>
          </a:endParaRPr>
        </a:p>
      </dgm:t>
    </dgm:pt>
    <dgm:pt modelId="{F2471F12-25A6-4EEE-A9E7-DE4E9BAD5782}" type="sibTrans" cxnId="{05B3D91C-3C11-4C38-8C54-C1F7A78BDBBF}">
      <dgm:prSet/>
      <dgm:spPr/>
      <dgm:t>
        <a:bodyPr/>
        <a:lstStyle/>
        <a:p>
          <a:endParaRPr kumimoji="1" lang="ja-JP" altLang="en-US">
            <a:solidFill>
              <a:srgbClr val="002060"/>
            </a:solidFill>
          </a:endParaRPr>
        </a:p>
      </dgm:t>
    </dgm:pt>
    <dgm:pt modelId="{EC2A8EEF-B946-4521-877A-BFF665E58E5F}">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tx2">
            <a:lumMod val="20000"/>
            <a:lumOff val="80000"/>
          </a:schemeClr>
        </a:solidFill>
        <a:ln>
          <a:solidFill>
            <a:srgbClr val="002060"/>
          </a:solidFill>
        </a:ln>
      </dgm:spPr>
      <dgm:t>
        <a:bodyPr/>
        <a:lstStyle/>
        <a:p>
          <a:pPr algn="just"/>
          <a:r>
            <a:rPr kumimoji="1" lang="en-US" altLang="ja-JP" sz="2400" b="1" dirty="0" err="1">
              <a:solidFill>
                <a:srgbClr val="002060"/>
              </a:solidFill>
            </a:rPr>
            <a:t>Thông</a:t>
          </a:r>
          <a:r>
            <a:rPr kumimoji="1" lang="en-US" altLang="ja-JP" sz="2400" b="1" dirty="0">
              <a:solidFill>
                <a:srgbClr val="002060"/>
              </a:solidFill>
            </a:rPr>
            <a:t> </a:t>
          </a:r>
          <a:r>
            <a:rPr kumimoji="1" lang="en-US" altLang="ja-JP" sz="2400" b="1" dirty="0" err="1">
              <a:solidFill>
                <a:srgbClr val="002060"/>
              </a:solidFill>
            </a:rPr>
            <a:t>tư</a:t>
          </a:r>
          <a:r>
            <a:rPr kumimoji="1" lang="en-US" altLang="ja-JP" sz="2400" b="1" dirty="0">
              <a:solidFill>
                <a:srgbClr val="002060"/>
              </a:solidFill>
            </a:rPr>
            <a:t> </a:t>
          </a:r>
          <a:r>
            <a:rPr kumimoji="1" lang="en-US" altLang="ja-JP" sz="2400" b="1" dirty="0" err="1">
              <a:solidFill>
                <a:srgbClr val="002060"/>
              </a:solidFill>
            </a:rPr>
            <a:t>số</a:t>
          </a:r>
          <a:r>
            <a:rPr kumimoji="1" lang="en-US" altLang="ja-JP" sz="2400" b="1" dirty="0">
              <a:solidFill>
                <a:srgbClr val="002060"/>
              </a:solidFill>
            </a:rPr>
            <a:t> </a:t>
          </a:r>
          <a:r>
            <a:rPr kumimoji="1" lang="en-US" altLang="ja-JP" sz="2400" b="1" dirty="0" smtClean="0">
              <a:solidFill>
                <a:srgbClr val="FF0000"/>
              </a:solidFill>
            </a:rPr>
            <a:t>20</a:t>
          </a:r>
          <a:r>
            <a:rPr kumimoji="1" lang="en-US" altLang="ja-JP" sz="2400" b="1" dirty="0" smtClean="0">
              <a:solidFill>
                <a:srgbClr val="002060"/>
              </a:solidFill>
            </a:rPr>
            <a:t>/2018/TT-BGDĐT </a:t>
          </a:r>
          <a:r>
            <a:rPr kumimoji="1" lang="en-US" altLang="ja-JP" sz="2400" b="1" dirty="0" err="1">
              <a:solidFill>
                <a:srgbClr val="002060"/>
              </a:solidFill>
            </a:rPr>
            <a:t>ngày</a:t>
          </a:r>
          <a:r>
            <a:rPr kumimoji="1" lang="en-US" altLang="ja-JP" sz="2400" b="1" dirty="0">
              <a:solidFill>
                <a:srgbClr val="002060"/>
              </a:solidFill>
            </a:rPr>
            <a:t> </a:t>
          </a:r>
          <a:r>
            <a:rPr kumimoji="1" lang="en-US" altLang="ja-JP" sz="2400" b="1" dirty="0" smtClean="0">
              <a:solidFill>
                <a:srgbClr val="002060"/>
              </a:solidFill>
            </a:rPr>
            <a:t>22/8/2018 </a:t>
          </a:r>
          <a:r>
            <a:rPr kumimoji="1" lang="en-US" altLang="ja-JP" sz="2400" b="1" dirty="0">
              <a:solidFill>
                <a:srgbClr val="002060"/>
              </a:solidFill>
            </a:rPr>
            <a:t>ban </a:t>
          </a:r>
          <a:r>
            <a:rPr kumimoji="1" lang="en-US" altLang="ja-JP" sz="2400" b="1" dirty="0" err="1">
              <a:solidFill>
                <a:srgbClr val="002060"/>
              </a:solidFill>
            </a:rPr>
            <a:t>hành</a:t>
          </a:r>
          <a:r>
            <a:rPr kumimoji="1" lang="en-US" altLang="ja-JP" sz="2400" b="1" dirty="0">
              <a:solidFill>
                <a:srgbClr val="002060"/>
              </a:solidFill>
            </a:rPr>
            <a:t> </a:t>
          </a:r>
          <a:r>
            <a:rPr kumimoji="1" lang="en-US" altLang="ja-JP" sz="2400" b="1" dirty="0" err="1">
              <a:solidFill>
                <a:srgbClr val="002060"/>
              </a:solidFill>
            </a:rPr>
            <a:t>quy</a:t>
          </a:r>
          <a:r>
            <a:rPr kumimoji="1" lang="en-US" altLang="ja-JP" sz="2400" b="1" dirty="0">
              <a:solidFill>
                <a:srgbClr val="002060"/>
              </a:solidFill>
            </a:rPr>
            <a:t> </a:t>
          </a:r>
          <a:r>
            <a:rPr kumimoji="1" lang="en-US" altLang="ja-JP" sz="2400" b="1" dirty="0" err="1">
              <a:solidFill>
                <a:srgbClr val="002060"/>
              </a:solidFill>
            </a:rPr>
            <a:t>định</a:t>
          </a:r>
          <a:r>
            <a:rPr kumimoji="1" lang="en-US" altLang="ja-JP" sz="2400" b="1" dirty="0">
              <a:solidFill>
                <a:srgbClr val="002060"/>
              </a:solidFill>
            </a:rPr>
            <a:t> </a:t>
          </a:r>
          <a:r>
            <a:rPr kumimoji="1" lang="en-US" altLang="ja-JP" sz="2400" b="1" dirty="0" err="1">
              <a:solidFill>
                <a:srgbClr val="002060"/>
              </a:solidFill>
            </a:rPr>
            <a:t>chuẩn</a:t>
          </a:r>
          <a:r>
            <a:rPr kumimoji="1" lang="en-US" altLang="ja-JP" sz="2400" b="1" dirty="0">
              <a:solidFill>
                <a:srgbClr val="002060"/>
              </a:solidFill>
            </a:rPr>
            <a:t> </a:t>
          </a:r>
          <a:r>
            <a:rPr kumimoji="1" lang="en-US" altLang="ja-JP" sz="2400" b="1" dirty="0" err="1" smtClean="0">
              <a:solidFill>
                <a:srgbClr val="002060"/>
              </a:solidFill>
            </a:rPr>
            <a:t>nghề</a:t>
          </a:r>
          <a:r>
            <a:rPr kumimoji="1" lang="en-US" altLang="ja-JP" sz="2400" b="1" dirty="0" smtClean="0">
              <a:solidFill>
                <a:srgbClr val="002060"/>
              </a:solidFill>
            </a:rPr>
            <a:t> </a:t>
          </a:r>
          <a:r>
            <a:rPr kumimoji="1" lang="en-US" altLang="ja-JP" sz="2400" b="1" dirty="0" err="1" smtClean="0">
              <a:solidFill>
                <a:srgbClr val="002060"/>
              </a:solidFill>
            </a:rPr>
            <a:t>nghiệp</a:t>
          </a:r>
          <a:r>
            <a:rPr kumimoji="1" lang="en-US" altLang="ja-JP" sz="2400" b="1" dirty="0" smtClean="0">
              <a:solidFill>
                <a:srgbClr val="002060"/>
              </a:solidFill>
            </a:rPr>
            <a:t> </a:t>
          </a:r>
          <a:r>
            <a:rPr kumimoji="1" lang="en-US" altLang="ja-JP" sz="2400" b="1" dirty="0" err="1" smtClean="0">
              <a:solidFill>
                <a:srgbClr val="002060"/>
              </a:solidFill>
            </a:rPr>
            <a:t>giáo</a:t>
          </a:r>
          <a:r>
            <a:rPr kumimoji="1" lang="en-US" altLang="ja-JP" sz="2400" b="1" dirty="0" smtClean="0">
              <a:solidFill>
                <a:srgbClr val="002060"/>
              </a:solidFill>
            </a:rPr>
            <a:t> </a:t>
          </a:r>
          <a:r>
            <a:rPr kumimoji="1" lang="en-US" altLang="ja-JP" sz="2400" b="1" dirty="0" err="1" smtClean="0">
              <a:solidFill>
                <a:srgbClr val="002060"/>
              </a:solidFill>
            </a:rPr>
            <a:t>viên</a:t>
          </a:r>
          <a:r>
            <a:rPr kumimoji="1" lang="en-US" altLang="ja-JP" sz="2400" b="1" dirty="0" smtClean="0">
              <a:solidFill>
                <a:srgbClr val="002060"/>
              </a:solidFill>
            </a:rPr>
            <a:t> </a:t>
          </a:r>
          <a:r>
            <a:rPr kumimoji="1" lang="en-US" altLang="ja-JP" sz="2400" b="1" dirty="0" err="1" smtClean="0">
              <a:solidFill>
                <a:srgbClr val="002060"/>
              </a:solidFill>
            </a:rPr>
            <a:t>cơ</a:t>
          </a:r>
          <a:r>
            <a:rPr kumimoji="1" lang="en-US" altLang="ja-JP" sz="2400" b="1" dirty="0" smtClean="0">
              <a:solidFill>
                <a:srgbClr val="002060"/>
              </a:solidFill>
            </a:rPr>
            <a:t> </a:t>
          </a:r>
          <a:r>
            <a:rPr kumimoji="1" lang="en-US" altLang="ja-JP" sz="2400" b="1" dirty="0" err="1">
              <a:solidFill>
                <a:srgbClr val="002060"/>
              </a:solidFill>
            </a:rPr>
            <a:t>sở</a:t>
          </a:r>
          <a:r>
            <a:rPr kumimoji="1" lang="en-US" altLang="ja-JP" sz="2400" b="1" dirty="0">
              <a:solidFill>
                <a:srgbClr val="002060"/>
              </a:solidFill>
            </a:rPr>
            <a:t> </a:t>
          </a:r>
          <a:r>
            <a:rPr kumimoji="1" lang="en-US" altLang="ja-JP" sz="2400" b="1" dirty="0" err="1">
              <a:solidFill>
                <a:srgbClr val="002060"/>
              </a:solidFill>
            </a:rPr>
            <a:t>giáo</a:t>
          </a:r>
          <a:r>
            <a:rPr kumimoji="1" lang="en-US" altLang="ja-JP" sz="2400" b="1" dirty="0">
              <a:solidFill>
                <a:srgbClr val="002060"/>
              </a:solidFill>
            </a:rPr>
            <a:t> dục </a:t>
          </a:r>
          <a:r>
            <a:rPr kumimoji="1" lang="en-US" altLang="ja-JP" sz="2400" b="1" dirty="0" err="1">
              <a:solidFill>
                <a:srgbClr val="002060"/>
              </a:solidFill>
            </a:rPr>
            <a:t>phổ</a:t>
          </a:r>
          <a:r>
            <a:rPr kumimoji="1" lang="en-US" altLang="ja-JP" sz="2400" b="1" dirty="0">
              <a:solidFill>
                <a:srgbClr val="002060"/>
              </a:solidFill>
            </a:rPr>
            <a:t> </a:t>
          </a:r>
          <a:r>
            <a:rPr kumimoji="1" lang="en-US" altLang="ja-JP" sz="2400" b="1" dirty="0" err="1">
              <a:solidFill>
                <a:srgbClr val="002060"/>
              </a:solidFill>
            </a:rPr>
            <a:t>thông</a:t>
          </a:r>
          <a:endParaRPr kumimoji="1" lang="ja-JP" altLang="en-US" sz="2400" b="1" dirty="0">
            <a:solidFill>
              <a:srgbClr val="002060"/>
            </a:solidFill>
          </a:endParaRPr>
        </a:p>
      </dgm:t>
    </dgm:pt>
    <dgm:pt modelId="{C96BFEE9-4D6F-408D-9698-E6724C18B70B}" type="parTrans" cxnId="{FC36EFEB-506F-467A-8F08-35F923ABCAA2}">
      <dgm:prSet/>
      <dgm:spPr/>
      <dgm:t>
        <a:bodyPr/>
        <a:lstStyle/>
        <a:p>
          <a:endParaRPr kumimoji="1" lang="ja-JP" altLang="en-US">
            <a:solidFill>
              <a:srgbClr val="002060"/>
            </a:solidFill>
          </a:endParaRPr>
        </a:p>
      </dgm:t>
    </dgm:pt>
    <dgm:pt modelId="{3CD14977-280D-4180-8B4F-ACBBCE9B4522}" type="sibTrans" cxnId="{FC36EFEB-506F-467A-8F08-35F923ABCAA2}">
      <dgm:prSet/>
      <dgm:spPr/>
      <dgm:t>
        <a:bodyPr/>
        <a:lstStyle/>
        <a:p>
          <a:endParaRPr kumimoji="1" lang="ja-JP" altLang="en-US">
            <a:solidFill>
              <a:srgbClr val="002060"/>
            </a:solidFill>
          </a:endParaRPr>
        </a:p>
      </dgm:t>
    </dgm:pt>
    <dgm:pt modelId="{A501D5B0-542F-4919-8B27-297B25DFDE6D}">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tx2">
            <a:lumMod val="20000"/>
            <a:lumOff val="80000"/>
          </a:schemeClr>
        </a:solidFill>
        <a:ln>
          <a:solidFill>
            <a:srgbClr val="002060"/>
          </a:solidFill>
        </a:ln>
      </dgm:spPr>
      <dgm:t>
        <a:bodyPr/>
        <a:lstStyle/>
        <a:p>
          <a:pPr algn="l"/>
          <a:r>
            <a:rPr kumimoji="1" lang="en-US" altLang="ja-JP" sz="2400" b="1" dirty="0" smtClean="0">
              <a:solidFill>
                <a:srgbClr val="002060"/>
              </a:solidFill>
              <a:latin typeface="+mn-lt"/>
            </a:rPr>
            <a:t>- </a:t>
          </a:r>
          <a:r>
            <a:rPr kumimoji="1" lang="en-US" altLang="ja-JP" sz="2400" b="1" dirty="0" err="1" smtClean="0">
              <a:solidFill>
                <a:srgbClr val="002060"/>
              </a:solidFill>
              <a:latin typeface="+mn-lt"/>
            </a:rPr>
            <a:t>Công</a:t>
          </a:r>
          <a:r>
            <a:rPr kumimoji="1" lang="en-US" altLang="ja-JP" sz="2400" b="1" dirty="0" smtClean="0">
              <a:solidFill>
                <a:srgbClr val="002060"/>
              </a:solidFill>
              <a:latin typeface="+mn-lt"/>
            </a:rPr>
            <a:t> </a:t>
          </a:r>
          <a:r>
            <a:rPr kumimoji="1" lang="en-US" altLang="ja-JP" sz="2400" b="1" dirty="0" err="1">
              <a:solidFill>
                <a:srgbClr val="002060"/>
              </a:solidFill>
              <a:latin typeface="+mn-lt"/>
            </a:rPr>
            <a:t>văn</a:t>
          </a:r>
          <a:r>
            <a:rPr kumimoji="1" lang="en-US" altLang="ja-JP" sz="2400" b="1" dirty="0">
              <a:solidFill>
                <a:srgbClr val="002060"/>
              </a:solidFill>
              <a:latin typeface="+mn-lt"/>
            </a:rPr>
            <a:t> </a:t>
          </a:r>
          <a:r>
            <a:rPr kumimoji="1" lang="en-US" altLang="ja-JP" sz="2400" b="1" dirty="0" err="1">
              <a:solidFill>
                <a:srgbClr val="002060"/>
              </a:solidFill>
              <a:latin typeface="+mn-lt"/>
            </a:rPr>
            <a:t>số</a:t>
          </a:r>
          <a:r>
            <a:rPr kumimoji="1" lang="en-US" altLang="ja-JP" sz="2400" b="1" dirty="0">
              <a:solidFill>
                <a:srgbClr val="002060"/>
              </a:solidFill>
              <a:latin typeface="+mn-lt"/>
            </a:rPr>
            <a:t> </a:t>
          </a:r>
          <a:r>
            <a:rPr kumimoji="1" lang="en-US" altLang="ja-JP" sz="2400" b="1" dirty="0" smtClean="0">
              <a:solidFill>
                <a:srgbClr val="FF0000"/>
              </a:solidFill>
              <a:latin typeface="+mn-lt"/>
            </a:rPr>
            <a:t>4530</a:t>
          </a:r>
          <a:r>
            <a:rPr kumimoji="1" lang="en-US" altLang="ja-JP" sz="2400" b="1" dirty="0" smtClean="0">
              <a:solidFill>
                <a:srgbClr val="002060"/>
              </a:solidFill>
              <a:latin typeface="+mn-lt"/>
            </a:rPr>
            <a:t>/BGDĐT-NGCBQLGD </a:t>
          </a:r>
          <a:r>
            <a:rPr kumimoji="1" lang="en-US" altLang="ja-JP" sz="2400" b="1" dirty="0" err="1">
              <a:solidFill>
                <a:srgbClr val="002060"/>
              </a:solidFill>
              <a:latin typeface="+mn-lt"/>
            </a:rPr>
            <a:t>ngày</a:t>
          </a:r>
          <a:r>
            <a:rPr kumimoji="1" lang="en-US" altLang="ja-JP" sz="2400" b="1" dirty="0">
              <a:solidFill>
                <a:srgbClr val="002060"/>
              </a:solidFill>
              <a:latin typeface="+mn-lt"/>
            </a:rPr>
            <a:t> 01/10/2018 </a:t>
          </a:r>
          <a:r>
            <a:rPr kumimoji="1" lang="en-US" altLang="ja-JP" sz="2400" b="1" dirty="0" err="1">
              <a:solidFill>
                <a:srgbClr val="002060"/>
              </a:solidFill>
              <a:latin typeface="+mn-lt"/>
            </a:rPr>
            <a:t>về</a:t>
          </a:r>
          <a:r>
            <a:rPr kumimoji="1" lang="en-US" altLang="ja-JP" sz="2400" b="1" dirty="0">
              <a:solidFill>
                <a:srgbClr val="002060"/>
              </a:solidFill>
              <a:latin typeface="+mn-lt"/>
            </a:rPr>
            <a:t> </a:t>
          </a:r>
          <a:r>
            <a:rPr kumimoji="1" lang="en-US" altLang="ja-JP" sz="2400" b="1" dirty="0" err="1">
              <a:solidFill>
                <a:srgbClr val="002060"/>
              </a:solidFill>
              <a:latin typeface="+mn-lt"/>
            </a:rPr>
            <a:t>việc</a:t>
          </a:r>
          <a:r>
            <a:rPr kumimoji="1" lang="en-US" altLang="ja-JP" sz="2400" b="1" dirty="0">
              <a:solidFill>
                <a:srgbClr val="002060"/>
              </a:solidFill>
              <a:latin typeface="+mn-lt"/>
            </a:rPr>
            <a:t> </a:t>
          </a:r>
          <a:r>
            <a:rPr lang="ja-JP" sz="2400" b="1" dirty="0">
              <a:solidFill>
                <a:srgbClr val="002060"/>
              </a:solidFill>
              <a:latin typeface="+mn-lt"/>
            </a:rPr>
            <a:t>hướng dẫn thực hiện Thông tư số </a:t>
          </a:r>
          <a:r>
            <a:rPr lang="en-US" altLang="ja-JP" sz="2400" b="1" dirty="0" smtClean="0">
              <a:solidFill>
                <a:srgbClr val="002060"/>
              </a:solidFill>
              <a:latin typeface="+mn-lt"/>
            </a:rPr>
            <a:t>20</a:t>
          </a:r>
          <a:r>
            <a:rPr lang="ja-JP" sz="2400" b="1" dirty="0" smtClean="0">
              <a:solidFill>
                <a:srgbClr val="002060"/>
              </a:solidFill>
              <a:latin typeface="+mn-lt"/>
            </a:rPr>
            <a:t>/2018/TT-BGDĐT </a:t>
          </a:r>
          <a:r>
            <a:rPr lang="ja-JP" sz="2400" b="1" dirty="0">
              <a:solidFill>
                <a:srgbClr val="002060"/>
              </a:solidFill>
              <a:latin typeface="+mn-lt"/>
            </a:rPr>
            <a:t>ngày </a:t>
          </a:r>
          <a:r>
            <a:rPr lang="ja-JP" sz="2400" b="1" dirty="0" smtClean="0">
              <a:solidFill>
                <a:srgbClr val="002060"/>
              </a:solidFill>
              <a:latin typeface="+mn-lt"/>
            </a:rPr>
            <a:t>2</a:t>
          </a:r>
          <a:r>
            <a:rPr lang="en-US" altLang="ja-JP" sz="2400" b="1" dirty="0" smtClean="0">
              <a:solidFill>
                <a:srgbClr val="002060"/>
              </a:solidFill>
              <a:latin typeface="+mn-lt"/>
            </a:rPr>
            <a:t>2</a:t>
          </a:r>
          <a:r>
            <a:rPr lang="ja-JP" sz="2400" b="1" dirty="0" smtClean="0">
              <a:solidFill>
                <a:srgbClr val="002060"/>
              </a:solidFill>
              <a:latin typeface="+mn-lt"/>
            </a:rPr>
            <a:t>/</a:t>
          </a:r>
          <a:r>
            <a:rPr lang="en-US" altLang="ja-JP" sz="2400" b="1" dirty="0" smtClean="0">
              <a:solidFill>
                <a:srgbClr val="002060"/>
              </a:solidFill>
              <a:latin typeface="+mn-lt"/>
            </a:rPr>
            <a:t>8</a:t>
          </a:r>
          <a:r>
            <a:rPr lang="ja-JP" sz="2400" b="1" dirty="0" smtClean="0">
              <a:solidFill>
                <a:srgbClr val="002060"/>
              </a:solidFill>
              <a:latin typeface="+mn-lt"/>
            </a:rPr>
            <a:t>/2018</a:t>
          </a:r>
          <a:r>
            <a:rPr lang="en-US" altLang="ja-JP" sz="2400" b="1" dirty="0" smtClean="0">
              <a:solidFill>
                <a:srgbClr val="002060"/>
              </a:solidFill>
              <a:latin typeface="+mn-lt"/>
            </a:rPr>
            <a:t> </a:t>
          </a:r>
          <a:r>
            <a:rPr lang="ja-JP" sz="2400" b="1" dirty="0">
              <a:solidFill>
                <a:srgbClr val="002060"/>
              </a:solidFill>
              <a:latin typeface="+mn-lt"/>
            </a:rPr>
            <a:t>ban hành quy định chuẩn hiệu trưởng cơ sở giáo dục phổ </a:t>
          </a:r>
          <a:r>
            <a:rPr lang="ja-JP" sz="2400" b="1" dirty="0" smtClean="0">
              <a:solidFill>
                <a:srgbClr val="002060"/>
              </a:solidFill>
              <a:latin typeface="+mn-lt"/>
            </a:rPr>
            <a:t>thông</a:t>
          </a:r>
          <a:endParaRPr lang="en-US" altLang="ja-JP" sz="2400" b="1" dirty="0" smtClean="0">
            <a:solidFill>
              <a:srgbClr val="002060"/>
            </a:solidFill>
            <a:latin typeface="+mn-lt"/>
          </a:endParaRPr>
        </a:p>
        <a:p>
          <a:pPr algn="l"/>
          <a:r>
            <a:rPr lang="en-US" altLang="ja-JP" sz="2400" b="1" dirty="0" smtClean="0">
              <a:solidFill>
                <a:srgbClr val="002060"/>
              </a:solidFill>
              <a:latin typeface="+mn-lt"/>
            </a:rPr>
            <a:t>- </a:t>
          </a:r>
          <a:r>
            <a:rPr lang="en-US" altLang="ja-JP" sz="2400" b="1" dirty="0" err="1" smtClean="0">
              <a:solidFill>
                <a:srgbClr val="002060"/>
              </a:solidFill>
              <a:latin typeface="+mn-lt"/>
            </a:rPr>
            <a:t>Công</a:t>
          </a:r>
          <a:r>
            <a:rPr lang="en-US" altLang="ja-JP" sz="2400" b="1" dirty="0" smtClean="0">
              <a:solidFill>
                <a:srgbClr val="002060"/>
              </a:solidFill>
              <a:latin typeface="+mn-lt"/>
            </a:rPr>
            <a:t> </a:t>
          </a:r>
          <a:r>
            <a:rPr lang="en-US" altLang="ja-JP" sz="2400" b="1" dirty="0" err="1" smtClean="0">
              <a:solidFill>
                <a:srgbClr val="002060"/>
              </a:solidFill>
              <a:latin typeface="+mn-lt"/>
            </a:rPr>
            <a:t>văn</a:t>
          </a:r>
          <a:r>
            <a:rPr lang="en-US" altLang="ja-JP" sz="2400" b="1" dirty="0" smtClean="0">
              <a:solidFill>
                <a:srgbClr val="002060"/>
              </a:solidFill>
              <a:latin typeface="+mn-lt"/>
            </a:rPr>
            <a:t> </a:t>
          </a:r>
          <a:r>
            <a:rPr lang="en-US" altLang="ja-JP" sz="2400" b="1" dirty="0" smtClean="0">
              <a:solidFill>
                <a:srgbClr val="FF0000"/>
              </a:solidFill>
              <a:latin typeface="+mn-lt"/>
            </a:rPr>
            <a:t>605</a:t>
          </a:r>
          <a:r>
            <a:rPr lang="en-US" altLang="ja-JP" sz="2400" b="1" dirty="0" smtClean="0">
              <a:solidFill>
                <a:srgbClr val="002060"/>
              </a:solidFill>
              <a:latin typeface="+mn-lt"/>
            </a:rPr>
            <a:t>/GDĐT-TC </a:t>
          </a:r>
          <a:r>
            <a:rPr lang="en-US" altLang="ja-JP" sz="2400" b="1" dirty="0" err="1" smtClean="0">
              <a:solidFill>
                <a:srgbClr val="002060"/>
              </a:solidFill>
              <a:latin typeface="+mn-lt"/>
            </a:rPr>
            <a:t>ngày</a:t>
          </a:r>
          <a:r>
            <a:rPr lang="en-US" altLang="ja-JP" sz="2400" b="1" dirty="0" smtClean="0">
              <a:solidFill>
                <a:srgbClr val="002060"/>
              </a:solidFill>
              <a:latin typeface="+mn-lt"/>
            </a:rPr>
            <a:t> 04/3/2019 </a:t>
          </a:r>
          <a:r>
            <a:rPr lang="en-US" altLang="ja-JP" sz="2400" b="1" dirty="0" err="1" smtClean="0">
              <a:solidFill>
                <a:srgbClr val="002060"/>
              </a:solidFill>
              <a:latin typeface="+mn-lt"/>
            </a:rPr>
            <a:t>về</a:t>
          </a:r>
          <a:r>
            <a:rPr lang="en-US" altLang="ja-JP" sz="2400" b="1" dirty="0" smtClean="0">
              <a:solidFill>
                <a:srgbClr val="002060"/>
              </a:solidFill>
              <a:latin typeface="+mn-lt"/>
            </a:rPr>
            <a:t> </a:t>
          </a:r>
          <a:r>
            <a:rPr lang="en-US" altLang="ja-JP" sz="2400" b="1" dirty="0" err="1" smtClean="0">
              <a:solidFill>
                <a:srgbClr val="002060"/>
              </a:solidFill>
              <a:latin typeface="+mn-lt"/>
            </a:rPr>
            <a:t>hướng</a:t>
          </a:r>
          <a:r>
            <a:rPr lang="en-US" altLang="ja-JP" sz="2400" b="1" dirty="0" smtClean="0">
              <a:solidFill>
                <a:srgbClr val="002060"/>
              </a:solidFill>
              <a:latin typeface="+mn-lt"/>
            </a:rPr>
            <a:t> </a:t>
          </a:r>
          <a:r>
            <a:rPr lang="en-US" altLang="ja-JP" sz="2400" b="1" dirty="0" err="1" smtClean="0">
              <a:solidFill>
                <a:srgbClr val="002060"/>
              </a:solidFill>
              <a:latin typeface="+mn-lt"/>
            </a:rPr>
            <a:t>dẫn</a:t>
          </a:r>
          <a:r>
            <a:rPr lang="en-US" altLang="ja-JP" sz="2400" b="1" dirty="0" smtClean="0">
              <a:solidFill>
                <a:srgbClr val="002060"/>
              </a:solidFill>
              <a:latin typeface="+mn-lt"/>
            </a:rPr>
            <a:t> </a:t>
          </a:r>
          <a:r>
            <a:rPr lang="en-US" altLang="ja-JP" sz="2400" b="1" dirty="0" err="1" smtClean="0">
              <a:solidFill>
                <a:srgbClr val="002060"/>
              </a:solidFill>
              <a:latin typeface="+mn-lt"/>
            </a:rPr>
            <a:t>đánh</a:t>
          </a:r>
          <a:r>
            <a:rPr lang="en-US" altLang="ja-JP" sz="2400" b="1" dirty="0" smtClean="0">
              <a:solidFill>
                <a:srgbClr val="002060"/>
              </a:solidFill>
              <a:latin typeface="+mn-lt"/>
            </a:rPr>
            <a:t> </a:t>
          </a:r>
          <a:r>
            <a:rPr lang="en-US" altLang="ja-JP" sz="2400" b="1" dirty="0" err="1" smtClean="0">
              <a:solidFill>
                <a:srgbClr val="002060"/>
              </a:solidFill>
              <a:latin typeface="+mn-lt"/>
            </a:rPr>
            <a:t>giá</a:t>
          </a:r>
          <a:r>
            <a:rPr lang="en-US" altLang="ja-JP" sz="2400" b="1" dirty="0" smtClean="0">
              <a:solidFill>
                <a:srgbClr val="002060"/>
              </a:solidFill>
              <a:latin typeface="+mn-lt"/>
            </a:rPr>
            <a:t> </a:t>
          </a:r>
          <a:r>
            <a:rPr lang="en-US" altLang="ja-JP" sz="2400" b="1" dirty="0" err="1" smtClean="0">
              <a:solidFill>
                <a:srgbClr val="002060"/>
              </a:solidFill>
              <a:latin typeface="+mn-lt"/>
            </a:rPr>
            <a:t>chuẩn</a:t>
          </a:r>
          <a:r>
            <a:rPr lang="en-US" altLang="ja-JP" sz="2400" b="1" dirty="0" smtClean="0">
              <a:solidFill>
                <a:srgbClr val="002060"/>
              </a:solidFill>
              <a:latin typeface="+mn-lt"/>
            </a:rPr>
            <a:t> HT, </a:t>
          </a:r>
          <a:r>
            <a:rPr lang="en-US" altLang="ja-JP" sz="2400" b="1" dirty="0" err="1" smtClean="0">
              <a:solidFill>
                <a:srgbClr val="002060"/>
              </a:solidFill>
              <a:latin typeface="+mn-lt"/>
            </a:rPr>
            <a:t>chuẩn</a:t>
          </a:r>
          <a:r>
            <a:rPr lang="en-US" altLang="ja-JP" sz="2400" b="1" dirty="0" smtClean="0">
              <a:solidFill>
                <a:srgbClr val="002060"/>
              </a:solidFill>
              <a:latin typeface="+mn-lt"/>
            </a:rPr>
            <a:t> </a:t>
          </a:r>
          <a:r>
            <a:rPr lang="en-US" altLang="ja-JP" sz="2400" b="1" dirty="0" err="1" smtClean="0">
              <a:solidFill>
                <a:srgbClr val="002060"/>
              </a:solidFill>
              <a:latin typeface="+mn-lt"/>
            </a:rPr>
            <a:t>nghề</a:t>
          </a:r>
          <a:r>
            <a:rPr lang="en-US" altLang="ja-JP" sz="2400" b="1" dirty="0" smtClean="0">
              <a:solidFill>
                <a:srgbClr val="002060"/>
              </a:solidFill>
              <a:latin typeface="+mn-lt"/>
            </a:rPr>
            <a:t> </a:t>
          </a:r>
          <a:r>
            <a:rPr lang="en-US" altLang="ja-JP" sz="2400" b="1" dirty="0" err="1" smtClean="0">
              <a:solidFill>
                <a:srgbClr val="002060"/>
              </a:solidFill>
              <a:latin typeface="+mn-lt"/>
            </a:rPr>
            <a:t>nghiệp</a:t>
          </a:r>
          <a:r>
            <a:rPr lang="en-US" altLang="ja-JP" sz="2400" b="1" dirty="0" smtClean="0">
              <a:solidFill>
                <a:srgbClr val="002060"/>
              </a:solidFill>
              <a:latin typeface="+mn-lt"/>
            </a:rPr>
            <a:t> GV </a:t>
          </a:r>
          <a:r>
            <a:rPr lang="en-US" altLang="ja-JP" sz="2400" b="1" dirty="0" err="1" smtClean="0">
              <a:solidFill>
                <a:srgbClr val="002060"/>
              </a:solidFill>
              <a:latin typeface="+mn-lt"/>
            </a:rPr>
            <a:t>mầm</a:t>
          </a:r>
          <a:r>
            <a:rPr lang="en-US" altLang="ja-JP" sz="2400" b="1" dirty="0" smtClean="0">
              <a:solidFill>
                <a:srgbClr val="002060"/>
              </a:solidFill>
              <a:latin typeface="+mn-lt"/>
            </a:rPr>
            <a:t> non, </a:t>
          </a:r>
          <a:r>
            <a:rPr lang="en-US" altLang="ja-JP" sz="2400" b="1" dirty="0" err="1" smtClean="0">
              <a:solidFill>
                <a:srgbClr val="002060"/>
              </a:solidFill>
              <a:latin typeface="+mn-lt"/>
            </a:rPr>
            <a:t>phổ</a:t>
          </a:r>
          <a:r>
            <a:rPr lang="en-US" altLang="ja-JP" sz="2400" b="1" dirty="0" smtClean="0">
              <a:solidFill>
                <a:srgbClr val="002060"/>
              </a:solidFill>
              <a:latin typeface="+mn-lt"/>
            </a:rPr>
            <a:t> </a:t>
          </a:r>
          <a:r>
            <a:rPr lang="en-US" altLang="ja-JP" sz="2400" b="1" dirty="0" err="1" smtClean="0">
              <a:solidFill>
                <a:srgbClr val="002060"/>
              </a:solidFill>
              <a:latin typeface="+mn-lt"/>
            </a:rPr>
            <a:t>thông</a:t>
          </a:r>
          <a:endParaRPr lang="en-US" altLang="ja-JP" sz="2400" b="1" dirty="0" smtClean="0">
            <a:solidFill>
              <a:srgbClr val="002060"/>
            </a:solidFill>
            <a:latin typeface="+mn-lt"/>
          </a:endParaRPr>
        </a:p>
        <a:p>
          <a:pPr algn="l"/>
          <a:endParaRPr kumimoji="1" lang="ja-JP" altLang="en-US" sz="2400" b="1" dirty="0">
            <a:solidFill>
              <a:srgbClr val="002060"/>
            </a:solidFill>
            <a:latin typeface="+mn-lt"/>
          </a:endParaRPr>
        </a:p>
      </dgm:t>
    </dgm:pt>
    <dgm:pt modelId="{4C2DDF5D-D072-4DCE-89EF-E5A057C9C2C6}" type="parTrans" cxnId="{4F11998C-394F-438F-9EE4-86AA1E7DA3C5}">
      <dgm:prSet/>
      <dgm:spPr/>
      <dgm:t>
        <a:bodyPr/>
        <a:lstStyle/>
        <a:p>
          <a:endParaRPr kumimoji="1" lang="ja-JP" altLang="en-US">
            <a:solidFill>
              <a:srgbClr val="002060"/>
            </a:solidFill>
          </a:endParaRPr>
        </a:p>
      </dgm:t>
    </dgm:pt>
    <dgm:pt modelId="{7606C087-499B-4AF9-A022-3623F877177B}" type="sibTrans" cxnId="{4F11998C-394F-438F-9EE4-86AA1E7DA3C5}">
      <dgm:prSet/>
      <dgm:spPr/>
      <dgm:t>
        <a:bodyPr/>
        <a:lstStyle/>
        <a:p>
          <a:endParaRPr kumimoji="1" lang="ja-JP" altLang="en-US">
            <a:solidFill>
              <a:srgbClr val="002060"/>
            </a:solidFill>
          </a:endParaRPr>
        </a:p>
      </dgm:t>
    </dgm:pt>
    <dgm:pt modelId="{60E11B82-50FB-48FC-BE03-D06910CDE7B7}" type="pres">
      <dgm:prSet presAssocID="{D4A54BD8-CADC-4A6E-8F62-21A92A439DAC}" presName="layout" presStyleCnt="0">
        <dgm:presLayoutVars>
          <dgm:chMax/>
          <dgm:chPref/>
          <dgm:dir/>
          <dgm:animOne val="branch"/>
          <dgm:animLvl val="lvl"/>
          <dgm:resizeHandles/>
        </dgm:presLayoutVars>
      </dgm:prSet>
      <dgm:spPr/>
      <dgm:t>
        <a:bodyPr/>
        <a:lstStyle/>
        <a:p>
          <a:endParaRPr lang="vi-VN"/>
        </a:p>
      </dgm:t>
    </dgm:pt>
    <dgm:pt modelId="{05E6FBF3-85AD-4FC1-82C8-2D75CF530DC2}" type="pres">
      <dgm:prSet presAssocID="{DFB6BC18-24C9-43FF-BAFD-3098DD2C863C}" presName="root" presStyleCnt="0">
        <dgm:presLayoutVars>
          <dgm:chMax/>
          <dgm:chPref val="4"/>
        </dgm:presLayoutVars>
      </dgm:prSet>
      <dgm:spPr/>
    </dgm:pt>
    <dgm:pt modelId="{F57E585E-E0F7-4698-8900-875EAB4778DF}" type="pres">
      <dgm:prSet presAssocID="{DFB6BC18-24C9-43FF-BAFD-3098DD2C863C}" presName="rootComposite" presStyleCnt="0">
        <dgm:presLayoutVars/>
      </dgm:prSet>
      <dgm:spPr/>
    </dgm:pt>
    <dgm:pt modelId="{5F576036-A6CF-4A20-903E-229F0E430304}" type="pres">
      <dgm:prSet presAssocID="{DFB6BC18-24C9-43FF-BAFD-3098DD2C863C}" presName="rootText" presStyleLbl="node0" presStyleIdx="0" presStyleCnt="1" custScaleX="103335" custLinFactNeighborX="9898" custLinFactNeighborY="7027">
        <dgm:presLayoutVars>
          <dgm:chMax/>
          <dgm:chPref val="4"/>
        </dgm:presLayoutVars>
      </dgm:prSet>
      <dgm:spPr/>
      <dgm:t>
        <a:bodyPr/>
        <a:lstStyle/>
        <a:p>
          <a:endParaRPr lang="vi-VN"/>
        </a:p>
      </dgm:t>
    </dgm:pt>
    <dgm:pt modelId="{B0F9797C-92D9-427D-AA91-836D5F873A88}" type="pres">
      <dgm:prSet presAssocID="{DFB6BC18-24C9-43FF-BAFD-3098DD2C863C}" presName="childShape" presStyleCnt="0">
        <dgm:presLayoutVars>
          <dgm:chMax val="0"/>
          <dgm:chPref val="0"/>
        </dgm:presLayoutVars>
      </dgm:prSet>
      <dgm:spPr/>
    </dgm:pt>
    <dgm:pt modelId="{D8405215-1D88-4B9C-87D1-4B9C3889FCC1}" type="pres">
      <dgm:prSet presAssocID="{EC2A8EEF-B946-4521-877A-BFF665E58E5F}" presName="childComposite" presStyleCnt="0">
        <dgm:presLayoutVars>
          <dgm:chMax val="0"/>
          <dgm:chPref val="0"/>
        </dgm:presLayoutVars>
      </dgm:prSet>
      <dgm:spPr/>
    </dgm:pt>
    <dgm:pt modelId="{C428CA36-D9A2-431D-AC73-60EAB6CCA942}" type="pres">
      <dgm:prSet presAssocID="{EC2A8EEF-B946-4521-877A-BFF665E58E5F}" presName="Image" presStyleLbl="node1" presStyleIdx="0" presStyleCnt="2" custScaleX="161796" custLinFactX="-38532" custLinFactNeighborX="-100000" custLinFactNeighborY="4257">
        <dgm:style>
          <a:lnRef idx="2">
            <a:schemeClr val="accent1">
              <a:shade val="50000"/>
            </a:schemeClr>
          </a:lnRef>
          <a:fillRef idx="1">
            <a:schemeClr val="accent1"/>
          </a:fillRef>
          <a:effectRef idx="0">
            <a:schemeClr val="accent1"/>
          </a:effectRef>
          <a:fontRef idx="minor">
            <a:schemeClr val="lt1"/>
          </a:fontRef>
        </dgm:style>
      </dgm:prSet>
      <dgm:spPr>
        <a:solidFill>
          <a:srgbClr val="92D050"/>
        </a:solidFill>
        <a:ln>
          <a:solidFill>
            <a:srgbClr val="002060"/>
          </a:solidFill>
        </a:ln>
      </dgm:spPr>
      <dgm:t>
        <a:bodyPr/>
        <a:lstStyle/>
        <a:p>
          <a:endParaRPr lang="en-US"/>
        </a:p>
      </dgm:t>
    </dgm:pt>
    <dgm:pt modelId="{BE4239ED-9C16-40F6-8A84-A88D8AB1EF29}" type="pres">
      <dgm:prSet presAssocID="{EC2A8EEF-B946-4521-877A-BFF665E58E5F}" presName="childText" presStyleLbl="lnNode1" presStyleIdx="0" presStyleCnt="2" custScaleX="117548" custLinFactNeighborX="5788" custLinFactNeighborY="5093">
        <dgm:presLayoutVars>
          <dgm:chMax val="0"/>
          <dgm:chPref val="0"/>
          <dgm:bulletEnabled val="1"/>
        </dgm:presLayoutVars>
      </dgm:prSet>
      <dgm:spPr/>
      <dgm:t>
        <a:bodyPr/>
        <a:lstStyle/>
        <a:p>
          <a:endParaRPr lang="vi-VN"/>
        </a:p>
      </dgm:t>
    </dgm:pt>
    <dgm:pt modelId="{5CE28145-B69B-48AB-9000-E48EEFB6C50A}" type="pres">
      <dgm:prSet presAssocID="{A501D5B0-542F-4919-8B27-297B25DFDE6D}" presName="childComposite" presStyleCnt="0">
        <dgm:presLayoutVars>
          <dgm:chMax val="0"/>
          <dgm:chPref val="0"/>
        </dgm:presLayoutVars>
      </dgm:prSet>
      <dgm:spPr/>
    </dgm:pt>
    <dgm:pt modelId="{E562EAF3-734E-44CC-B55A-DFB10851C2B3}" type="pres">
      <dgm:prSet presAssocID="{A501D5B0-542F-4919-8B27-297B25DFDE6D}" presName="Image" presStyleLbl="node1" presStyleIdx="1" presStyleCnt="2" custScaleX="160665" custLinFactNeighborX="-92234" custLinFactNeighborY="4636">
        <dgm:style>
          <a:lnRef idx="2">
            <a:schemeClr val="accent1">
              <a:shade val="50000"/>
            </a:schemeClr>
          </a:lnRef>
          <a:fillRef idx="1">
            <a:schemeClr val="accent1"/>
          </a:fillRef>
          <a:effectRef idx="0">
            <a:schemeClr val="accent1"/>
          </a:effectRef>
          <a:fontRef idx="minor">
            <a:schemeClr val="lt1"/>
          </a:fontRef>
        </dgm:style>
      </dgm:prSet>
      <dgm:spPr>
        <a:solidFill>
          <a:srgbClr val="92D050"/>
        </a:solidFill>
        <a:ln>
          <a:solidFill>
            <a:srgbClr val="002060"/>
          </a:solidFill>
        </a:ln>
      </dgm:spPr>
      <dgm:t>
        <a:bodyPr/>
        <a:lstStyle/>
        <a:p>
          <a:endParaRPr lang="en-US"/>
        </a:p>
      </dgm:t>
    </dgm:pt>
    <dgm:pt modelId="{FD2106F5-1D03-4F76-8112-709A35A304B2}" type="pres">
      <dgm:prSet presAssocID="{A501D5B0-542F-4919-8B27-297B25DFDE6D}" presName="childText" presStyleLbl="lnNode1" presStyleIdx="1" presStyleCnt="2" custScaleX="118730" custScaleY="264437" custLinFactNeighborX="15115" custLinFactNeighborY="-7743">
        <dgm:presLayoutVars>
          <dgm:chMax val="0"/>
          <dgm:chPref val="0"/>
          <dgm:bulletEnabled val="1"/>
        </dgm:presLayoutVars>
      </dgm:prSet>
      <dgm:spPr/>
      <dgm:t>
        <a:bodyPr/>
        <a:lstStyle/>
        <a:p>
          <a:endParaRPr lang="vi-VN"/>
        </a:p>
      </dgm:t>
    </dgm:pt>
  </dgm:ptLst>
  <dgm:cxnLst>
    <dgm:cxn modelId="{FC36EFEB-506F-467A-8F08-35F923ABCAA2}" srcId="{DFB6BC18-24C9-43FF-BAFD-3098DD2C863C}" destId="{EC2A8EEF-B946-4521-877A-BFF665E58E5F}" srcOrd="0" destOrd="0" parTransId="{C96BFEE9-4D6F-408D-9698-E6724C18B70B}" sibTransId="{3CD14977-280D-4180-8B4F-ACBBCE9B4522}"/>
    <dgm:cxn modelId="{4F11998C-394F-438F-9EE4-86AA1E7DA3C5}" srcId="{DFB6BC18-24C9-43FF-BAFD-3098DD2C863C}" destId="{A501D5B0-542F-4919-8B27-297B25DFDE6D}" srcOrd="1" destOrd="0" parTransId="{4C2DDF5D-D072-4DCE-89EF-E5A057C9C2C6}" sibTransId="{7606C087-499B-4AF9-A022-3623F877177B}"/>
    <dgm:cxn modelId="{657BB3EF-938C-4CE5-8803-8DBBDCE59DB4}" type="presOf" srcId="{D4A54BD8-CADC-4A6E-8F62-21A92A439DAC}" destId="{60E11B82-50FB-48FC-BE03-D06910CDE7B7}" srcOrd="0" destOrd="0" presId="urn:microsoft.com/office/officeart/2008/layout/PictureAccentList"/>
    <dgm:cxn modelId="{05B3D91C-3C11-4C38-8C54-C1F7A78BDBBF}" srcId="{D4A54BD8-CADC-4A6E-8F62-21A92A439DAC}" destId="{DFB6BC18-24C9-43FF-BAFD-3098DD2C863C}" srcOrd="0" destOrd="0" parTransId="{4D9B1182-F55F-4AD4-8FC1-A05B042C78E2}" sibTransId="{F2471F12-25A6-4EEE-A9E7-DE4E9BAD5782}"/>
    <dgm:cxn modelId="{AE8F52F3-6461-467E-A8E1-8F654F4284B9}" type="presOf" srcId="{EC2A8EEF-B946-4521-877A-BFF665E58E5F}" destId="{BE4239ED-9C16-40F6-8A84-A88D8AB1EF29}" srcOrd="0" destOrd="0" presId="urn:microsoft.com/office/officeart/2008/layout/PictureAccentList"/>
    <dgm:cxn modelId="{DBD9DB5F-DA6C-4C0A-A4F2-34912A0D9FD2}" type="presOf" srcId="{A501D5B0-542F-4919-8B27-297B25DFDE6D}" destId="{FD2106F5-1D03-4F76-8112-709A35A304B2}" srcOrd="0" destOrd="0" presId="urn:microsoft.com/office/officeart/2008/layout/PictureAccentList"/>
    <dgm:cxn modelId="{E2052FAD-2725-4C4F-A19C-3DA9BB1612B5}" type="presOf" srcId="{DFB6BC18-24C9-43FF-BAFD-3098DD2C863C}" destId="{5F576036-A6CF-4A20-903E-229F0E430304}" srcOrd="0" destOrd="0" presId="urn:microsoft.com/office/officeart/2008/layout/PictureAccentList"/>
    <dgm:cxn modelId="{A9DA7E44-4C17-4499-A209-E9AB11EAEF5F}" type="presParOf" srcId="{60E11B82-50FB-48FC-BE03-D06910CDE7B7}" destId="{05E6FBF3-85AD-4FC1-82C8-2D75CF530DC2}" srcOrd="0" destOrd="0" presId="urn:microsoft.com/office/officeart/2008/layout/PictureAccentList"/>
    <dgm:cxn modelId="{CE5D2F5B-84F9-434B-A4B2-9CB613E2E9E2}" type="presParOf" srcId="{05E6FBF3-85AD-4FC1-82C8-2D75CF530DC2}" destId="{F57E585E-E0F7-4698-8900-875EAB4778DF}" srcOrd="0" destOrd="0" presId="urn:microsoft.com/office/officeart/2008/layout/PictureAccentList"/>
    <dgm:cxn modelId="{645940AA-3FD2-423B-9C74-FA2F469E9641}" type="presParOf" srcId="{F57E585E-E0F7-4698-8900-875EAB4778DF}" destId="{5F576036-A6CF-4A20-903E-229F0E430304}" srcOrd="0" destOrd="0" presId="urn:microsoft.com/office/officeart/2008/layout/PictureAccentList"/>
    <dgm:cxn modelId="{31B77638-FAD8-4973-B5C5-D6BD82655B7F}" type="presParOf" srcId="{05E6FBF3-85AD-4FC1-82C8-2D75CF530DC2}" destId="{B0F9797C-92D9-427D-AA91-836D5F873A88}" srcOrd="1" destOrd="0" presId="urn:microsoft.com/office/officeart/2008/layout/PictureAccentList"/>
    <dgm:cxn modelId="{EFEF70DB-27C7-4B45-83FC-76B1C41376E2}" type="presParOf" srcId="{B0F9797C-92D9-427D-AA91-836D5F873A88}" destId="{D8405215-1D88-4B9C-87D1-4B9C3889FCC1}" srcOrd="0" destOrd="0" presId="urn:microsoft.com/office/officeart/2008/layout/PictureAccentList"/>
    <dgm:cxn modelId="{5701DF8D-8FA4-4D1F-8256-D0739CC60271}" type="presParOf" srcId="{D8405215-1D88-4B9C-87D1-4B9C3889FCC1}" destId="{C428CA36-D9A2-431D-AC73-60EAB6CCA942}" srcOrd="0" destOrd="0" presId="urn:microsoft.com/office/officeart/2008/layout/PictureAccentList"/>
    <dgm:cxn modelId="{2D570038-848A-4804-ACAE-D049953B0300}" type="presParOf" srcId="{D8405215-1D88-4B9C-87D1-4B9C3889FCC1}" destId="{BE4239ED-9C16-40F6-8A84-A88D8AB1EF29}" srcOrd="1" destOrd="0" presId="urn:microsoft.com/office/officeart/2008/layout/PictureAccentList"/>
    <dgm:cxn modelId="{1920F140-A539-450C-9A1A-90F7CDD478F6}" type="presParOf" srcId="{B0F9797C-92D9-427D-AA91-836D5F873A88}" destId="{5CE28145-B69B-48AB-9000-E48EEFB6C50A}" srcOrd="1" destOrd="0" presId="urn:microsoft.com/office/officeart/2008/layout/PictureAccentList"/>
    <dgm:cxn modelId="{03DB68DA-96F4-4776-B019-8E6F27C37E2C}" type="presParOf" srcId="{5CE28145-B69B-48AB-9000-E48EEFB6C50A}" destId="{E562EAF3-734E-44CC-B55A-DFB10851C2B3}" srcOrd="0" destOrd="0" presId="urn:microsoft.com/office/officeart/2008/layout/PictureAccentList"/>
    <dgm:cxn modelId="{5DF2A6C5-73D2-40F5-B5AC-7062388C3253}" type="presParOf" srcId="{5CE28145-B69B-48AB-9000-E48EEFB6C50A}" destId="{FD2106F5-1D03-4F76-8112-709A35A304B2}"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03B3ED-5FF0-4C42-8FB5-9C941C776831}"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6AD5A0A7-2E1A-4699-AEA0-6F721201B0D9}">
      <dgm:prSet phldrT="[Text]" custT="1"/>
      <dgm:spPr>
        <a:solidFill>
          <a:schemeClr val="bg2">
            <a:lumMod val="50000"/>
          </a:schemeClr>
        </a:solidFill>
      </dgm:spPr>
      <dgm:t>
        <a:bodyPr/>
        <a:lstStyle/>
        <a:p>
          <a:r>
            <a:rPr lang="en-US" sz="2800" dirty="0">
              <a:solidFill>
                <a:schemeClr val="tx1"/>
              </a:solidFill>
              <a:latin typeface="Times New Roman" pitchFamily="18" charset="0"/>
              <a:cs typeface="Times New Roman" pitchFamily="18" charset="0"/>
            </a:rPr>
            <a:t>CHUẨN </a:t>
          </a:r>
          <a:r>
            <a:rPr lang="en-US" sz="2800" dirty="0" smtClean="0">
              <a:solidFill>
                <a:schemeClr val="tx1"/>
              </a:solidFill>
              <a:latin typeface="Times New Roman" pitchFamily="18" charset="0"/>
              <a:cs typeface="Times New Roman" pitchFamily="18" charset="0"/>
            </a:rPr>
            <a:t>NNGV</a:t>
          </a:r>
          <a:endParaRPr lang="en-US" sz="2800" dirty="0">
            <a:solidFill>
              <a:schemeClr val="tx1"/>
            </a:solidFill>
            <a:latin typeface="Times New Roman" pitchFamily="18" charset="0"/>
            <a:cs typeface="Times New Roman" pitchFamily="18" charset="0"/>
          </a:endParaRPr>
        </a:p>
      </dgm:t>
    </dgm:pt>
    <dgm:pt modelId="{7EC488E1-8599-4942-AFAF-AFC54134E7A1}" type="parTrans" cxnId="{B2ED368A-245B-483F-8E49-26A8C9B416A7}">
      <dgm:prSet/>
      <dgm:spPr/>
      <dgm:t>
        <a:bodyPr/>
        <a:lstStyle/>
        <a:p>
          <a:endParaRPr lang="en-US"/>
        </a:p>
      </dgm:t>
    </dgm:pt>
    <dgm:pt modelId="{4DF308AE-673B-4AE3-9563-372F7955FE4E}" type="sibTrans" cxnId="{B2ED368A-245B-483F-8E49-26A8C9B416A7}">
      <dgm:prSet/>
      <dgm:spPr/>
      <dgm:t>
        <a:bodyPr/>
        <a:lstStyle/>
        <a:p>
          <a:endParaRPr lang="en-US"/>
        </a:p>
      </dgm:t>
    </dgm:pt>
    <dgm:pt modelId="{D168A9C5-5080-4148-93E9-B3C5B389BA2B}">
      <dgm:prSet phldrT="[Text]" custT="1"/>
      <dgm:spPr>
        <a:solidFill>
          <a:schemeClr val="tx2">
            <a:lumMod val="40000"/>
            <a:lumOff val="60000"/>
          </a:schemeClr>
        </a:solidFill>
      </dgm:spPr>
      <dgm:t>
        <a:bodyPr/>
        <a:lstStyle/>
        <a:p>
          <a:r>
            <a:rPr lang="en-US" sz="2200" b="1" dirty="0">
              <a:solidFill>
                <a:srgbClr val="0070C0"/>
              </a:solidFill>
              <a:latin typeface="Times New Roman" pitchFamily="18" charset="0"/>
              <a:cs typeface="Times New Roman" pitchFamily="18" charset="0"/>
            </a:rPr>
            <a:t>TIÊU CHUẨN 2</a:t>
          </a:r>
        </a:p>
      </dgm:t>
    </dgm:pt>
    <dgm:pt modelId="{4DF477CB-6EF5-4E9C-A44D-569D1E6A6CC7}" type="parTrans" cxnId="{606B1041-C624-43BB-86E0-E9D74C28C05D}">
      <dgm:prSet/>
      <dgm:spPr/>
      <dgm:t>
        <a:bodyPr/>
        <a:lstStyle/>
        <a:p>
          <a:endParaRPr lang="en-US"/>
        </a:p>
      </dgm:t>
    </dgm:pt>
    <dgm:pt modelId="{77A05C73-AFDA-4423-8F8D-C7088A5764D8}" type="sibTrans" cxnId="{606B1041-C624-43BB-86E0-E9D74C28C05D}">
      <dgm:prSet/>
      <dgm:spPr/>
      <dgm:t>
        <a:bodyPr/>
        <a:lstStyle/>
        <a:p>
          <a:endParaRPr lang="en-US"/>
        </a:p>
      </dgm:t>
    </dgm:pt>
    <dgm:pt modelId="{54C968E5-87B4-44B5-A333-2E78B39C4C85}">
      <dgm:prSet phldrT="[Text]" custT="1"/>
      <dgm:spPr>
        <a:solidFill>
          <a:schemeClr val="tx2">
            <a:lumMod val="40000"/>
            <a:lumOff val="60000"/>
          </a:schemeClr>
        </a:solidFill>
      </dgm:spPr>
      <dgm:t>
        <a:bodyPr/>
        <a:lstStyle/>
        <a:p>
          <a:r>
            <a:rPr lang="en-US" sz="2200" b="1" dirty="0">
              <a:solidFill>
                <a:srgbClr val="0070C0"/>
              </a:solidFill>
              <a:latin typeface="Times New Roman" pitchFamily="18" charset="0"/>
              <a:cs typeface="Times New Roman" pitchFamily="18" charset="0"/>
            </a:rPr>
            <a:t>TIÊU CHUẨN 4</a:t>
          </a:r>
          <a:endParaRPr lang="en-US" sz="2200" dirty="0">
            <a:solidFill>
              <a:srgbClr val="0070C0"/>
            </a:solidFill>
            <a:latin typeface="Times New Roman" pitchFamily="18" charset="0"/>
            <a:cs typeface="Times New Roman" pitchFamily="18" charset="0"/>
          </a:endParaRPr>
        </a:p>
      </dgm:t>
    </dgm:pt>
    <dgm:pt modelId="{947FFBF3-FAB4-4C30-B327-4816263608EB}" type="parTrans" cxnId="{52EB752A-80FE-45E3-B1E2-55E1F734527F}">
      <dgm:prSet/>
      <dgm:spPr/>
      <dgm:t>
        <a:bodyPr/>
        <a:lstStyle/>
        <a:p>
          <a:endParaRPr lang="en-US"/>
        </a:p>
      </dgm:t>
    </dgm:pt>
    <dgm:pt modelId="{295B4A95-5AA6-4AB0-AD95-1AC0A539A69B}" type="sibTrans" cxnId="{52EB752A-80FE-45E3-B1E2-55E1F734527F}">
      <dgm:prSet/>
      <dgm:spPr/>
      <dgm:t>
        <a:bodyPr/>
        <a:lstStyle/>
        <a:p>
          <a:endParaRPr lang="en-US"/>
        </a:p>
      </dgm:t>
    </dgm:pt>
    <dgm:pt modelId="{AC612D26-DB7F-4A9C-96C7-75B2E2D1BF63}">
      <dgm:prSet/>
      <dgm:spPr>
        <a:solidFill>
          <a:srgbClr val="FFC000"/>
        </a:solidFill>
      </dgm:spPr>
      <dgm:t>
        <a:bodyPr/>
        <a:lstStyle/>
        <a:p>
          <a:r>
            <a:rPr lang="en-US" dirty="0" err="1">
              <a:solidFill>
                <a:srgbClr val="C00000"/>
              </a:solidFill>
            </a:rPr>
            <a:t>Tiêu</a:t>
          </a:r>
          <a:r>
            <a:rPr lang="en-US" dirty="0">
              <a:solidFill>
                <a:srgbClr val="C00000"/>
              </a:solidFill>
            </a:rPr>
            <a:t> </a:t>
          </a:r>
          <a:r>
            <a:rPr lang="en-US" dirty="0" err="1">
              <a:solidFill>
                <a:srgbClr val="C00000"/>
              </a:solidFill>
            </a:rPr>
            <a:t>chí</a:t>
          </a:r>
          <a:r>
            <a:rPr lang="en-US" dirty="0">
              <a:solidFill>
                <a:srgbClr val="C00000"/>
              </a:solidFill>
            </a:rPr>
            <a:t> </a:t>
          </a:r>
          <a:r>
            <a:rPr lang="en-US" dirty="0" smtClean="0">
              <a:solidFill>
                <a:srgbClr val="C00000"/>
              </a:solidFill>
            </a:rPr>
            <a:t>3</a:t>
          </a:r>
          <a:endParaRPr lang="en-US" dirty="0">
            <a:solidFill>
              <a:srgbClr val="C00000"/>
            </a:solidFill>
          </a:endParaRPr>
        </a:p>
      </dgm:t>
    </dgm:pt>
    <dgm:pt modelId="{86A24560-586A-46F5-BCF5-EF6507F2342E}" type="parTrans" cxnId="{7B658F5A-FD83-4644-B63F-4A2C47183DBE}">
      <dgm:prSet/>
      <dgm:spPr>
        <a:ln>
          <a:solidFill>
            <a:schemeClr val="tx1">
              <a:lumMod val="90000"/>
              <a:lumOff val="10000"/>
            </a:schemeClr>
          </a:solidFill>
        </a:ln>
      </dgm:spPr>
      <dgm:t>
        <a:bodyPr/>
        <a:lstStyle/>
        <a:p>
          <a:endParaRPr lang="en-US"/>
        </a:p>
      </dgm:t>
    </dgm:pt>
    <dgm:pt modelId="{40CE640A-8774-44FF-BC82-4EFD293CD930}" type="sibTrans" cxnId="{7B658F5A-FD83-4644-B63F-4A2C47183DBE}">
      <dgm:prSet/>
      <dgm:spPr/>
      <dgm:t>
        <a:bodyPr/>
        <a:lstStyle/>
        <a:p>
          <a:endParaRPr lang="en-US"/>
        </a:p>
      </dgm:t>
    </dgm:pt>
    <dgm:pt modelId="{EFB0A387-6C22-45BC-BE44-65B0C74C5491}">
      <dgm:prSet/>
      <dgm:spPr>
        <a:solidFill>
          <a:srgbClr val="FFC000"/>
        </a:solidFill>
      </dgm:spPr>
      <dgm:t>
        <a:bodyPr/>
        <a:lstStyle/>
        <a:p>
          <a:r>
            <a:rPr lang="en-US" dirty="0" err="1">
              <a:solidFill>
                <a:srgbClr val="C00000"/>
              </a:solidFill>
            </a:rPr>
            <a:t>Tiêu</a:t>
          </a:r>
          <a:r>
            <a:rPr lang="en-US" dirty="0">
              <a:solidFill>
                <a:srgbClr val="C00000"/>
              </a:solidFill>
            </a:rPr>
            <a:t> </a:t>
          </a:r>
          <a:r>
            <a:rPr lang="en-US" dirty="0" err="1">
              <a:solidFill>
                <a:srgbClr val="C00000"/>
              </a:solidFill>
            </a:rPr>
            <a:t>chí</a:t>
          </a:r>
          <a:r>
            <a:rPr lang="en-US" dirty="0">
              <a:solidFill>
                <a:srgbClr val="C00000"/>
              </a:solidFill>
            </a:rPr>
            <a:t> </a:t>
          </a:r>
          <a:r>
            <a:rPr lang="en-US" dirty="0" smtClean="0">
              <a:solidFill>
                <a:srgbClr val="C00000"/>
              </a:solidFill>
            </a:rPr>
            <a:t>4</a:t>
          </a:r>
          <a:endParaRPr lang="en-US" dirty="0">
            <a:solidFill>
              <a:srgbClr val="C00000"/>
            </a:solidFill>
          </a:endParaRPr>
        </a:p>
      </dgm:t>
    </dgm:pt>
    <dgm:pt modelId="{DF7C3D27-DE0C-4C03-8951-9E1399AEC28B}" type="parTrans" cxnId="{DE7C3B53-5867-442D-A54A-DEA6EB98C240}">
      <dgm:prSet/>
      <dgm:spPr/>
      <dgm:t>
        <a:bodyPr/>
        <a:lstStyle/>
        <a:p>
          <a:endParaRPr lang="en-US"/>
        </a:p>
      </dgm:t>
    </dgm:pt>
    <dgm:pt modelId="{32DB571F-6892-4FEE-AB92-BCDFF32853F9}" type="sibTrans" cxnId="{DE7C3B53-5867-442D-A54A-DEA6EB98C240}">
      <dgm:prSet/>
      <dgm:spPr/>
      <dgm:t>
        <a:bodyPr/>
        <a:lstStyle/>
        <a:p>
          <a:endParaRPr lang="en-US"/>
        </a:p>
      </dgm:t>
    </dgm:pt>
    <dgm:pt modelId="{102A79C3-8060-41F0-B8FA-1444FEE27F4A}">
      <dgm:prSet/>
      <dgm:spPr>
        <a:solidFill>
          <a:srgbClr val="FED2F5"/>
        </a:solidFill>
      </dgm:spPr>
      <dgm:t>
        <a:bodyPr/>
        <a:lstStyle/>
        <a:p>
          <a:r>
            <a:rPr lang="en-US" dirty="0" err="1">
              <a:solidFill>
                <a:srgbClr val="C00000"/>
              </a:solidFill>
            </a:rPr>
            <a:t>Tiêu</a:t>
          </a:r>
          <a:r>
            <a:rPr lang="en-US" dirty="0">
              <a:solidFill>
                <a:srgbClr val="C00000"/>
              </a:solidFill>
            </a:rPr>
            <a:t> </a:t>
          </a:r>
          <a:r>
            <a:rPr lang="en-US" dirty="0" err="1">
              <a:solidFill>
                <a:srgbClr val="C00000"/>
              </a:solidFill>
            </a:rPr>
            <a:t>chí</a:t>
          </a:r>
          <a:r>
            <a:rPr lang="en-US" dirty="0">
              <a:solidFill>
                <a:srgbClr val="C00000"/>
              </a:solidFill>
            </a:rPr>
            <a:t> </a:t>
          </a:r>
          <a:r>
            <a:rPr lang="en-US" dirty="0" smtClean="0">
              <a:solidFill>
                <a:srgbClr val="C00000"/>
              </a:solidFill>
            </a:rPr>
            <a:t>11</a:t>
          </a:r>
          <a:endParaRPr lang="en-US" dirty="0">
            <a:solidFill>
              <a:srgbClr val="C00000"/>
            </a:solidFill>
          </a:endParaRPr>
        </a:p>
      </dgm:t>
    </dgm:pt>
    <dgm:pt modelId="{5F879A62-2AC4-4CE4-9D4A-05A66DD52731}" type="parTrans" cxnId="{2F6BD92D-B4CD-4617-A316-80408B5FB911}">
      <dgm:prSet/>
      <dgm:spPr>
        <a:ln>
          <a:solidFill>
            <a:schemeClr val="tx1">
              <a:lumMod val="90000"/>
              <a:lumOff val="10000"/>
            </a:schemeClr>
          </a:solidFill>
        </a:ln>
      </dgm:spPr>
      <dgm:t>
        <a:bodyPr/>
        <a:lstStyle/>
        <a:p>
          <a:endParaRPr lang="en-US"/>
        </a:p>
      </dgm:t>
    </dgm:pt>
    <dgm:pt modelId="{54160460-49B2-4360-A995-FA3AFFBD34AF}" type="sibTrans" cxnId="{2F6BD92D-B4CD-4617-A316-80408B5FB911}">
      <dgm:prSet/>
      <dgm:spPr/>
      <dgm:t>
        <a:bodyPr/>
        <a:lstStyle/>
        <a:p>
          <a:endParaRPr lang="en-US"/>
        </a:p>
      </dgm:t>
    </dgm:pt>
    <dgm:pt modelId="{C927A05A-F4C1-49C9-A6A5-809F04230B0B}">
      <dgm:prSet/>
      <dgm:spPr>
        <a:solidFill>
          <a:srgbClr val="FED2F5"/>
        </a:solidFill>
      </dgm:spPr>
      <dgm:t>
        <a:bodyPr/>
        <a:lstStyle/>
        <a:p>
          <a:r>
            <a:rPr lang="en-US" dirty="0" err="1">
              <a:solidFill>
                <a:srgbClr val="C00000"/>
              </a:solidFill>
            </a:rPr>
            <a:t>Tiêu</a:t>
          </a:r>
          <a:r>
            <a:rPr lang="en-US" dirty="0">
              <a:solidFill>
                <a:srgbClr val="C00000"/>
              </a:solidFill>
            </a:rPr>
            <a:t> </a:t>
          </a:r>
          <a:r>
            <a:rPr lang="en-US" dirty="0" err="1">
              <a:solidFill>
                <a:srgbClr val="C00000"/>
              </a:solidFill>
            </a:rPr>
            <a:t>chí</a:t>
          </a:r>
          <a:r>
            <a:rPr lang="en-US" dirty="0">
              <a:solidFill>
                <a:srgbClr val="C00000"/>
              </a:solidFill>
            </a:rPr>
            <a:t> </a:t>
          </a:r>
          <a:r>
            <a:rPr lang="en-US" dirty="0" smtClean="0">
              <a:solidFill>
                <a:srgbClr val="C00000"/>
              </a:solidFill>
            </a:rPr>
            <a:t>12</a:t>
          </a:r>
          <a:endParaRPr lang="en-US" dirty="0">
            <a:solidFill>
              <a:srgbClr val="C00000"/>
            </a:solidFill>
          </a:endParaRPr>
        </a:p>
      </dgm:t>
    </dgm:pt>
    <dgm:pt modelId="{23B298C0-7739-47F3-871B-0B219644E467}" type="parTrans" cxnId="{C8804BAD-4A6E-4108-AC83-7E3DF63D317D}">
      <dgm:prSet/>
      <dgm:spPr>
        <a:ln>
          <a:solidFill>
            <a:schemeClr val="tx1">
              <a:lumMod val="90000"/>
              <a:lumOff val="10000"/>
            </a:schemeClr>
          </a:solidFill>
        </a:ln>
      </dgm:spPr>
      <dgm:t>
        <a:bodyPr/>
        <a:lstStyle/>
        <a:p>
          <a:endParaRPr lang="en-US"/>
        </a:p>
      </dgm:t>
    </dgm:pt>
    <dgm:pt modelId="{6A0499BA-E0F7-4B1E-971E-7A92088ED4EC}" type="sibTrans" cxnId="{C8804BAD-4A6E-4108-AC83-7E3DF63D317D}">
      <dgm:prSet/>
      <dgm:spPr/>
      <dgm:t>
        <a:bodyPr/>
        <a:lstStyle/>
        <a:p>
          <a:endParaRPr lang="en-US"/>
        </a:p>
      </dgm:t>
    </dgm:pt>
    <dgm:pt modelId="{2041CAF6-D9AF-4871-A431-6EFF53C048CA}">
      <dgm:prSet/>
      <dgm:spPr>
        <a:solidFill>
          <a:srgbClr val="FED2F5"/>
        </a:solidFill>
      </dgm:spPr>
      <dgm:t>
        <a:bodyPr/>
        <a:lstStyle/>
        <a:p>
          <a:r>
            <a:rPr lang="en-US" dirty="0" err="1">
              <a:solidFill>
                <a:srgbClr val="C00000"/>
              </a:solidFill>
            </a:rPr>
            <a:t>Tiêu</a:t>
          </a:r>
          <a:r>
            <a:rPr lang="en-US" dirty="0">
              <a:solidFill>
                <a:srgbClr val="C00000"/>
              </a:solidFill>
            </a:rPr>
            <a:t> </a:t>
          </a:r>
          <a:r>
            <a:rPr lang="en-US" dirty="0" err="1">
              <a:solidFill>
                <a:srgbClr val="C00000"/>
              </a:solidFill>
            </a:rPr>
            <a:t>chí</a:t>
          </a:r>
          <a:r>
            <a:rPr lang="en-US" dirty="0">
              <a:solidFill>
                <a:srgbClr val="C00000"/>
              </a:solidFill>
            </a:rPr>
            <a:t> </a:t>
          </a:r>
          <a:r>
            <a:rPr lang="en-US" dirty="0" smtClean="0">
              <a:solidFill>
                <a:srgbClr val="C00000"/>
              </a:solidFill>
            </a:rPr>
            <a:t>13</a:t>
          </a:r>
          <a:endParaRPr lang="en-US" dirty="0">
            <a:solidFill>
              <a:srgbClr val="C00000"/>
            </a:solidFill>
          </a:endParaRPr>
        </a:p>
      </dgm:t>
    </dgm:pt>
    <dgm:pt modelId="{B5659FC4-DB53-44D6-B1C8-03052548550E}" type="parTrans" cxnId="{ACC1CD24-3698-4D62-973D-9A260232133C}">
      <dgm:prSet/>
      <dgm:spPr>
        <a:ln>
          <a:solidFill>
            <a:schemeClr val="tx1">
              <a:lumMod val="90000"/>
              <a:lumOff val="10000"/>
            </a:schemeClr>
          </a:solidFill>
        </a:ln>
      </dgm:spPr>
      <dgm:t>
        <a:bodyPr/>
        <a:lstStyle/>
        <a:p>
          <a:endParaRPr lang="en-US"/>
        </a:p>
      </dgm:t>
    </dgm:pt>
    <dgm:pt modelId="{17B73338-4E69-4E76-8178-93CD35EAB75A}" type="sibTrans" cxnId="{ACC1CD24-3698-4D62-973D-9A260232133C}">
      <dgm:prSet/>
      <dgm:spPr/>
      <dgm:t>
        <a:bodyPr/>
        <a:lstStyle/>
        <a:p>
          <a:endParaRPr lang="en-US"/>
        </a:p>
      </dgm:t>
    </dgm:pt>
    <dgm:pt modelId="{504A1B2C-E4EE-4BD5-9CF9-79D30F8983AC}">
      <dgm:prSet custT="1"/>
      <dgm:spPr>
        <a:solidFill>
          <a:schemeClr val="tx2">
            <a:lumMod val="40000"/>
            <a:lumOff val="60000"/>
          </a:schemeClr>
        </a:solidFill>
      </dgm:spPr>
      <dgm:t>
        <a:bodyPr/>
        <a:lstStyle/>
        <a:p>
          <a:r>
            <a:rPr lang="en-US" sz="2200" b="1" dirty="0">
              <a:solidFill>
                <a:srgbClr val="0070C0"/>
              </a:solidFill>
              <a:latin typeface="Times New Roman" pitchFamily="18" charset="0"/>
              <a:cs typeface="Times New Roman" pitchFamily="18" charset="0"/>
            </a:rPr>
            <a:t>TIÊU CHUẨN 1</a:t>
          </a:r>
        </a:p>
      </dgm:t>
    </dgm:pt>
    <dgm:pt modelId="{36C9B2D2-0E51-43DC-979B-FBA1277D2906}" type="parTrans" cxnId="{62182B5B-D8A3-4B2D-80C2-33C3E6071F50}">
      <dgm:prSet/>
      <dgm:spPr/>
      <dgm:t>
        <a:bodyPr/>
        <a:lstStyle/>
        <a:p>
          <a:endParaRPr lang="en-US"/>
        </a:p>
      </dgm:t>
    </dgm:pt>
    <dgm:pt modelId="{E4AA156C-4678-4574-8ED9-D1A3F6A40D8F}" type="sibTrans" cxnId="{62182B5B-D8A3-4B2D-80C2-33C3E6071F50}">
      <dgm:prSet/>
      <dgm:spPr/>
      <dgm:t>
        <a:bodyPr/>
        <a:lstStyle/>
        <a:p>
          <a:endParaRPr lang="en-US"/>
        </a:p>
      </dgm:t>
    </dgm:pt>
    <dgm:pt modelId="{6231AB62-6836-498B-A2AD-69C27587B442}">
      <dgm:prSet/>
      <dgm:spPr>
        <a:solidFill>
          <a:srgbClr val="92D050"/>
        </a:solidFill>
      </dgm:spPr>
      <dgm:t>
        <a:bodyPr/>
        <a:lstStyle/>
        <a:p>
          <a:r>
            <a:rPr lang="en-US" dirty="0" err="1">
              <a:solidFill>
                <a:srgbClr val="C00000"/>
              </a:solidFill>
            </a:rPr>
            <a:t>Tiêu</a:t>
          </a:r>
          <a:r>
            <a:rPr lang="en-US" dirty="0">
              <a:solidFill>
                <a:srgbClr val="C00000"/>
              </a:solidFill>
            </a:rPr>
            <a:t> </a:t>
          </a:r>
          <a:r>
            <a:rPr lang="en-US" dirty="0" err="1">
              <a:solidFill>
                <a:srgbClr val="C00000"/>
              </a:solidFill>
            </a:rPr>
            <a:t>chí</a:t>
          </a:r>
          <a:r>
            <a:rPr lang="en-US" dirty="0">
              <a:solidFill>
                <a:srgbClr val="C00000"/>
              </a:solidFill>
            </a:rPr>
            <a:t> 2</a:t>
          </a:r>
        </a:p>
      </dgm:t>
    </dgm:pt>
    <dgm:pt modelId="{7497DC91-A865-4337-9462-A1EC9CA67486}" type="parTrans" cxnId="{DFF4579F-B984-4A03-AFDC-5094445FD910}">
      <dgm:prSet/>
      <dgm:spPr>
        <a:ln>
          <a:solidFill>
            <a:schemeClr val="tx1">
              <a:lumMod val="90000"/>
              <a:lumOff val="10000"/>
            </a:schemeClr>
          </a:solidFill>
        </a:ln>
      </dgm:spPr>
      <dgm:t>
        <a:bodyPr/>
        <a:lstStyle/>
        <a:p>
          <a:endParaRPr lang="en-US"/>
        </a:p>
      </dgm:t>
    </dgm:pt>
    <dgm:pt modelId="{59A0D6AC-36BC-47BD-8BB6-4377BF150C3B}" type="sibTrans" cxnId="{DFF4579F-B984-4A03-AFDC-5094445FD910}">
      <dgm:prSet/>
      <dgm:spPr/>
      <dgm:t>
        <a:bodyPr/>
        <a:lstStyle/>
        <a:p>
          <a:endParaRPr lang="en-US"/>
        </a:p>
      </dgm:t>
    </dgm:pt>
    <dgm:pt modelId="{78385F57-B08E-437E-AAA1-968E6D005051}">
      <dgm:prSet/>
      <dgm:spPr>
        <a:solidFill>
          <a:srgbClr val="92D050"/>
        </a:solidFill>
      </dgm:spPr>
      <dgm:t>
        <a:bodyPr/>
        <a:lstStyle/>
        <a:p>
          <a:r>
            <a:rPr lang="en-US" dirty="0" err="1">
              <a:solidFill>
                <a:srgbClr val="C00000"/>
              </a:solidFill>
            </a:rPr>
            <a:t>Tiêu</a:t>
          </a:r>
          <a:r>
            <a:rPr lang="en-US" dirty="0">
              <a:solidFill>
                <a:srgbClr val="C00000"/>
              </a:solidFill>
            </a:rPr>
            <a:t> </a:t>
          </a:r>
          <a:r>
            <a:rPr lang="en-US" dirty="0" err="1">
              <a:solidFill>
                <a:srgbClr val="C00000"/>
              </a:solidFill>
            </a:rPr>
            <a:t>chí</a:t>
          </a:r>
          <a:r>
            <a:rPr lang="en-US" dirty="0">
              <a:solidFill>
                <a:srgbClr val="C00000"/>
              </a:solidFill>
            </a:rPr>
            <a:t> 1</a:t>
          </a:r>
        </a:p>
      </dgm:t>
    </dgm:pt>
    <dgm:pt modelId="{AECED08F-5CAB-42D8-AD56-538EB58F44CD}" type="parTrans" cxnId="{C79B1978-29C2-458E-A298-8DFB60376D83}">
      <dgm:prSet/>
      <dgm:spPr>
        <a:ln>
          <a:solidFill>
            <a:schemeClr val="tx1">
              <a:lumMod val="90000"/>
              <a:lumOff val="10000"/>
            </a:schemeClr>
          </a:solidFill>
        </a:ln>
      </dgm:spPr>
      <dgm:t>
        <a:bodyPr/>
        <a:lstStyle/>
        <a:p>
          <a:endParaRPr lang="en-US"/>
        </a:p>
      </dgm:t>
    </dgm:pt>
    <dgm:pt modelId="{01F288AC-D01B-4B34-A708-B376C9825CF6}" type="sibTrans" cxnId="{C79B1978-29C2-458E-A298-8DFB60376D83}">
      <dgm:prSet/>
      <dgm:spPr/>
      <dgm:t>
        <a:bodyPr/>
        <a:lstStyle/>
        <a:p>
          <a:endParaRPr lang="en-US"/>
        </a:p>
      </dgm:t>
    </dgm:pt>
    <dgm:pt modelId="{54102E63-1182-4A0E-AEA6-0F1FA35519BF}">
      <dgm:prSet custT="1"/>
      <dgm:spPr>
        <a:solidFill>
          <a:schemeClr val="tx2">
            <a:lumMod val="40000"/>
            <a:lumOff val="60000"/>
          </a:schemeClr>
        </a:solidFill>
      </dgm:spPr>
      <dgm:t>
        <a:bodyPr/>
        <a:lstStyle/>
        <a:p>
          <a:r>
            <a:rPr lang="en-US" sz="2200" b="1" dirty="0">
              <a:solidFill>
                <a:srgbClr val="0070C0"/>
              </a:solidFill>
              <a:latin typeface="Times New Roman" pitchFamily="18" charset="0"/>
              <a:cs typeface="Times New Roman" pitchFamily="18" charset="0"/>
            </a:rPr>
            <a:t>TIÊU CHUẨN 3</a:t>
          </a:r>
        </a:p>
      </dgm:t>
    </dgm:pt>
    <dgm:pt modelId="{385B753F-F53B-482E-8550-6DD4600CE721}" type="parTrans" cxnId="{FD6FE76F-D318-46B9-A055-2B77843595C5}">
      <dgm:prSet/>
      <dgm:spPr/>
      <dgm:t>
        <a:bodyPr/>
        <a:lstStyle/>
        <a:p>
          <a:endParaRPr lang="en-US"/>
        </a:p>
      </dgm:t>
    </dgm:pt>
    <dgm:pt modelId="{D4576625-A5CF-4372-8BBB-F34974E84D88}" type="sibTrans" cxnId="{FD6FE76F-D318-46B9-A055-2B77843595C5}">
      <dgm:prSet/>
      <dgm:spPr/>
      <dgm:t>
        <a:bodyPr/>
        <a:lstStyle/>
        <a:p>
          <a:endParaRPr lang="en-US"/>
        </a:p>
      </dgm:t>
    </dgm:pt>
    <dgm:pt modelId="{6B84006D-5788-45D3-9F7A-4D33758E929B}">
      <dgm:prSet/>
      <dgm:spPr>
        <a:solidFill>
          <a:srgbClr val="00B0F0"/>
        </a:solidFill>
      </dgm:spPr>
      <dgm:t>
        <a:bodyPr/>
        <a:lstStyle/>
        <a:p>
          <a:r>
            <a:rPr lang="en-US" dirty="0" err="1">
              <a:solidFill>
                <a:srgbClr val="C00000"/>
              </a:solidFill>
            </a:rPr>
            <a:t>Tiêu</a:t>
          </a:r>
          <a:r>
            <a:rPr lang="en-US" dirty="0">
              <a:solidFill>
                <a:srgbClr val="C00000"/>
              </a:solidFill>
            </a:rPr>
            <a:t> </a:t>
          </a:r>
          <a:r>
            <a:rPr lang="en-US" dirty="0" err="1">
              <a:solidFill>
                <a:srgbClr val="C00000"/>
              </a:solidFill>
            </a:rPr>
            <a:t>chí</a:t>
          </a:r>
          <a:r>
            <a:rPr lang="en-US" dirty="0">
              <a:solidFill>
                <a:srgbClr val="C00000"/>
              </a:solidFill>
            </a:rPr>
            <a:t> </a:t>
          </a:r>
          <a:r>
            <a:rPr lang="en-US" dirty="0" smtClean="0">
              <a:solidFill>
                <a:srgbClr val="C00000"/>
              </a:solidFill>
            </a:rPr>
            <a:t>8</a:t>
          </a:r>
          <a:endParaRPr lang="en-US" dirty="0">
            <a:solidFill>
              <a:srgbClr val="C00000"/>
            </a:solidFill>
          </a:endParaRPr>
        </a:p>
      </dgm:t>
    </dgm:pt>
    <dgm:pt modelId="{7F470944-A3D9-4534-B9E2-2CEEEC2E3CD9}" type="parTrans" cxnId="{03B548F6-F475-4AFA-A65E-B903D6C205CD}">
      <dgm:prSet/>
      <dgm:spPr>
        <a:ln>
          <a:solidFill>
            <a:schemeClr val="tx1">
              <a:lumMod val="90000"/>
              <a:lumOff val="10000"/>
            </a:schemeClr>
          </a:solidFill>
        </a:ln>
      </dgm:spPr>
      <dgm:t>
        <a:bodyPr/>
        <a:lstStyle/>
        <a:p>
          <a:endParaRPr lang="en-US"/>
        </a:p>
      </dgm:t>
    </dgm:pt>
    <dgm:pt modelId="{245BF4D2-8026-4488-B19A-722BB8A65ABE}" type="sibTrans" cxnId="{03B548F6-F475-4AFA-A65E-B903D6C205CD}">
      <dgm:prSet/>
      <dgm:spPr/>
      <dgm:t>
        <a:bodyPr/>
        <a:lstStyle/>
        <a:p>
          <a:endParaRPr lang="en-US"/>
        </a:p>
      </dgm:t>
    </dgm:pt>
    <dgm:pt modelId="{6431BE01-60DC-4B91-8D89-C8C7E298175F}">
      <dgm:prSet/>
      <dgm:spPr>
        <a:solidFill>
          <a:srgbClr val="00B0F0"/>
        </a:solidFill>
      </dgm:spPr>
      <dgm:t>
        <a:bodyPr/>
        <a:lstStyle/>
        <a:p>
          <a:r>
            <a:rPr lang="en-US" dirty="0" err="1">
              <a:solidFill>
                <a:srgbClr val="C00000"/>
              </a:solidFill>
            </a:rPr>
            <a:t>Tiêu</a:t>
          </a:r>
          <a:r>
            <a:rPr lang="en-US" dirty="0">
              <a:solidFill>
                <a:srgbClr val="C00000"/>
              </a:solidFill>
            </a:rPr>
            <a:t> </a:t>
          </a:r>
          <a:r>
            <a:rPr lang="en-US" dirty="0" err="1">
              <a:solidFill>
                <a:srgbClr val="C00000"/>
              </a:solidFill>
            </a:rPr>
            <a:t>chí</a:t>
          </a:r>
          <a:r>
            <a:rPr lang="en-US" dirty="0">
              <a:solidFill>
                <a:srgbClr val="C00000"/>
              </a:solidFill>
            </a:rPr>
            <a:t> </a:t>
          </a:r>
          <a:r>
            <a:rPr lang="en-US" dirty="0" smtClean="0">
              <a:solidFill>
                <a:srgbClr val="C00000"/>
              </a:solidFill>
            </a:rPr>
            <a:t>9</a:t>
          </a:r>
          <a:endParaRPr lang="en-US" dirty="0">
            <a:solidFill>
              <a:srgbClr val="C00000"/>
            </a:solidFill>
          </a:endParaRPr>
        </a:p>
      </dgm:t>
    </dgm:pt>
    <dgm:pt modelId="{7FEB6C7B-EA05-4CCC-9862-52EED1EF3FB1}" type="parTrans" cxnId="{A7FDA0D8-6F4A-470E-B498-923F70455E98}">
      <dgm:prSet/>
      <dgm:spPr>
        <a:ln>
          <a:solidFill>
            <a:schemeClr val="tx1">
              <a:lumMod val="90000"/>
              <a:lumOff val="10000"/>
            </a:schemeClr>
          </a:solidFill>
        </a:ln>
      </dgm:spPr>
      <dgm:t>
        <a:bodyPr/>
        <a:lstStyle/>
        <a:p>
          <a:endParaRPr lang="en-US"/>
        </a:p>
      </dgm:t>
    </dgm:pt>
    <dgm:pt modelId="{B4955D3D-8189-44A4-B442-A33520F709EC}" type="sibTrans" cxnId="{A7FDA0D8-6F4A-470E-B498-923F70455E98}">
      <dgm:prSet/>
      <dgm:spPr/>
      <dgm:t>
        <a:bodyPr/>
        <a:lstStyle/>
        <a:p>
          <a:endParaRPr lang="en-US"/>
        </a:p>
      </dgm:t>
    </dgm:pt>
    <dgm:pt modelId="{441CD60B-8FF3-4BDE-8884-E1F5BD4C0224}">
      <dgm:prSet/>
      <dgm:spPr>
        <a:solidFill>
          <a:srgbClr val="FFC000"/>
        </a:solidFill>
      </dgm:spPr>
      <dgm:t>
        <a:bodyPr/>
        <a:lstStyle/>
        <a:p>
          <a:r>
            <a:rPr lang="en-US" dirty="0" err="1">
              <a:solidFill>
                <a:srgbClr val="C00000"/>
              </a:solidFill>
            </a:rPr>
            <a:t>Tiêu</a:t>
          </a:r>
          <a:r>
            <a:rPr lang="en-US" dirty="0">
              <a:solidFill>
                <a:srgbClr val="C00000"/>
              </a:solidFill>
            </a:rPr>
            <a:t> </a:t>
          </a:r>
          <a:r>
            <a:rPr lang="en-US" dirty="0" err="1">
              <a:solidFill>
                <a:srgbClr val="C00000"/>
              </a:solidFill>
            </a:rPr>
            <a:t>chí</a:t>
          </a:r>
          <a:r>
            <a:rPr lang="en-US" dirty="0">
              <a:solidFill>
                <a:srgbClr val="C00000"/>
              </a:solidFill>
            </a:rPr>
            <a:t> </a:t>
          </a:r>
          <a:r>
            <a:rPr lang="en-US" dirty="0" smtClean="0">
              <a:solidFill>
                <a:srgbClr val="C00000"/>
              </a:solidFill>
            </a:rPr>
            <a:t>5</a:t>
          </a:r>
          <a:endParaRPr lang="en-US" dirty="0">
            <a:solidFill>
              <a:srgbClr val="C00000"/>
            </a:solidFill>
          </a:endParaRPr>
        </a:p>
      </dgm:t>
    </dgm:pt>
    <dgm:pt modelId="{C0A06C06-B5E8-4531-8B86-CE855C456D03}" type="parTrans" cxnId="{4C5BA164-D95B-463E-B5C9-704369F149A9}">
      <dgm:prSet/>
      <dgm:spPr/>
      <dgm:t>
        <a:bodyPr/>
        <a:lstStyle/>
        <a:p>
          <a:endParaRPr lang="en-US"/>
        </a:p>
      </dgm:t>
    </dgm:pt>
    <dgm:pt modelId="{E291A39D-05E9-4568-8C15-C3A31155DF2D}" type="sibTrans" cxnId="{4C5BA164-D95B-463E-B5C9-704369F149A9}">
      <dgm:prSet/>
      <dgm:spPr/>
      <dgm:t>
        <a:bodyPr/>
        <a:lstStyle/>
        <a:p>
          <a:endParaRPr lang="en-US"/>
        </a:p>
      </dgm:t>
    </dgm:pt>
    <dgm:pt modelId="{8255E6C9-60B2-44E9-859A-2885E128E737}">
      <dgm:prSet/>
      <dgm:spPr>
        <a:solidFill>
          <a:srgbClr val="FFC000"/>
        </a:solidFill>
      </dgm:spPr>
      <dgm:t>
        <a:bodyPr/>
        <a:lstStyle/>
        <a:p>
          <a:r>
            <a:rPr lang="en-US" dirty="0" err="1">
              <a:solidFill>
                <a:srgbClr val="C00000"/>
              </a:solidFill>
            </a:rPr>
            <a:t>Tiêu</a:t>
          </a:r>
          <a:r>
            <a:rPr lang="en-US" dirty="0">
              <a:solidFill>
                <a:srgbClr val="C00000"/>
              </a:solidFill>
            </a:rPr>
            <a:t> </a:t>
          </a:r>
          <a:r>
            <a:rPr lang="en-US" dirty="0" err="1">
              <a:solidFill>
                <a:srgbClr val="C00000"/>
              </a:solidFill>
            </a:rPr>
            <a:t>chí</a:t>
          </a:r>
          <a:r>
            <a:rPr lang="en-US" dirty="0">
              <a:solidFill>
                <a:srgbClr val="C00000"/>
              </a:solidFill>
            </a:rPr>
            <a:t>  </a:t>
          </a:r>
          <a:r>
            <a:rPr lang="en-US" dirty="0" smtClean="0">
              <a:solidFill>
                <a:srgbClr val="C00000"/>
              </a:solidFill>
            </a:rPr>
            <a:t>6</a:t>
          </a:r>
          <a:endParaRPr lang="en-US" dirty="0">
            <a:solidFill>
              <a:srgbClr val="C00000"/>
            </a:solidFill>
          </a:endParaRPr>
        </a:p>
      </dgm:t>
    </dgm:pt>
    <dgm:pt modelId="{F1BD88C7-7A04-427C-BA72-6C2030EBCE78}" type="parTrans" cxnId="{298F29DA-E11C-4559-870F-0668001AA199}">
      <dgm:prSet/>
      <dgm:spPr>
        <a:ln>
          <a:solidFill>
            <a:schemeClr val="tx1">
              <a:lumMod val="90000"/>
              <a:lumOff val="10000"/>
            </a:schemeClr>
          </a:solidFill>
        </a:ln>
      </dgm:spPr>
      <dgm:t>
        <a:bodyPr/>
        <a:lstStyle/>
        <a:p>
          <a:endParaRPr lang="en-US"/>
        </a:p>
      </dgm:t>
    </dgm:pt>
    <dgm:pt modelId="{15C24458-A92E-4DFB-8E67-08ACA4DB6DBD}" type="sibTrans" cxnId="{298F29DA-E11C-4559-870F-0668001AA199}">
      <dgm:prSet/>
      <dgm:spPr/>
      <dgm:t>
        <a:bodyPr/>
        <a:lstStyle/>
        <a:p>
          <a:endParaRPr lang="en-US"/>
        </a:p>
      </dgm:t>
    </dgm:pt>
    <dgm:pt modelId="{ADA25965-A1D1-4F9F-8D76-8D51285E4D8B}">
      <dgm:prSet/>
      <dgm:spPr>
        <a:solidFill>
          <a:srgbClr val="FFC000"/>
        </a:solidFill>
      </dgm:spPr>
      <dgm:t>
        <a:bodyPr/>
        <a:lstStyle/>
        <a:p>
          <a:r>
            <a:rPr lang="en-US" dirty="0" err="1">
              <a:solidFill>
                <a:srgbClr val="C00000"/>
              </a:solidFill>
            </a:rPr>
            <a:t>Tiêu</a:t>
          </a:r>
          <a:r>
            <a:rPr lang="en-US" dirty="0">
              <a:solidFill>
                <a:srgbClr val="C00000"/>
              </a:solidFill>
            </a:rPr>
            <a:t> </a:t>
          </a:r>
          <a:r>
            <a:rPr lang="en-US" dirty="0" err="1">
              <a:solidFill>
                <a:srgbClr val="C00000"/>
              </a:solidFill>
            </a:rPr>
            <a:t>chí</a:t>
          </a:r>
          <a:r>
            <a:rPr lang="en-US" dirty="0">
              <a:solidFill>
                <a:srgbClr val="C00000"/>
              </a:solidFill>
            </a:rPr>
            <a:t>  </a:t>
          </a:r>
          <a:r>
            <a:rPr lang="en-US" dirty="0" smtClean="0">
              <a:solidFill>
                <a:srgbClr val="C00000"/>
              </a:solidFill>
            </a:rPr>
            <a:t>7</a:t>
          </a:r>
          <a:endParaRPr lang="en-US" dirty="0">
            <a:solidFill>
              <a:srgbClr val="C00000"/>
            </a:solidFill>
          </a:endParaRPr>
        </a:p>
      </dgm:t>
    </dgm:pt>
    <dgm:pt modelId="{5B03F237-9559-4E35-B0A0-0B4B63B5B6A7}" type="parTrans" cxnId="{3A022ADB-7760-4555-94FF-7AC6CCB5BB6B}">
      <dgm:prSet/>
      <dgm:spPr>
        <a:ln>
          <a:solidFill>
            <a:schemeClr val="tx1">
              <a:lumMod val="90000"/>
              <a:lumOff val="10000"/>
            </a:schemeClr>
          </a:solidFill>
        </a:ln>
      </dgm:spPr>
      <dgm:t>
        <a:bodyPr/>
        <a:lstStyle/>
        <a:p>
          <a:endParaRPr lang="en-US"/>
        </a:p>
      </dgm:t>
    </dgm:pt>
    <dgm:pt modelId="{644F2C73-8727-4CCA-A8F3-6283BF8CDA67}" type="sibTrans" cxnId="{3A022ADB-7760-4555-94FF-7AC6CCB5BB6B}">
      <dgm:prSet/>
      <dgm:spPr/>
      <dgm:t>
        <a:bodyPr/>
        <a:lstStyle/>
        <a:p>
          <a:endParaRPr lang="en-US"/>
        </a:p>
      </dgm:t>
    </dgm:pt>
    <dgm:pt modelId="{9D04FDCD-40F3-4C4E-B4F0-807E84CBA017}">
      <dgm:prSet/>
      <dgm:spPr>
        <a:solidFill>
          <a:srgbClr val="FFFF00"/>
        </a:solidFill>
      </dgm:spPr>
      <dgm:t>
        <a:bodyPr/>
        <a:lstStyle/>
        <a:p>
          <a:r>
            <a:rPr lang="en-US" dirty="0" err="1">
              <a:solidFill>
                <a:schemeClr val="tx1"/>
              </a:solidFill>
            </a:rPr>
            <a:t>MứC</a:t>
          </a:r>
          <a:r>
            <a:rPr lang="en-US" dirty="0">
              <a:solidFill>
                <a:schemeClr val="tx1"/>
              </a:solidFill>
            </a:rPr>
            <a:t> 1</a:t>
          </a:r>
        </a:p>
      </dgm:t>
    </dgm:pt>
    <dgm:pt modelId="{EB88811A-35E5-42C8-A6A5-5F11D68A9310}" type="parTrans" cxnId="{C580AB89-A619-45CF-89E3-74E2AB96F5B0}">
      <dgm:prSet/>
      <dgm:spPr/>
      <dgm:t>
        <a:bodyPr/>
        <a:lstStyle/>
        <a:p>
          <a:endParaRPr lang="en-US"/>
        </a:p>
      </dgm:t>
    </dgm:pt>
    <dgm:pt modelId="{87AA079F-9FEA-4533-A8F4-3E962994073A}" type="sibTrans" cxnId="{C580AB89-A619-45CF-89E3-74E2AB96F5B0}">
      <dgm:prSet/>
      <dgm:spPr/>
      <dgm:t>
        <a:bodyPr/>
        <a:lstStyle/>
        <a:p>
          <a:endParaRPr lang="en-US"/>
        </a:p>
      </dgm:t>
    </dgm:pt>
    <dgm:pt modelId="{6FADE0C6-F203-4335-B400-62A890CCD5FE}">
      <dgm:prSet/>
      <dgm:spPr>
        <a:solidFill>
          <a:srgbClr val="FFFF00"/>
        </a:solidFill>
      </dgm:spPr>
      <dgm:t>
        <a:bodyPr/>
        <a:lstStyle/>
        <a:p>
          <a:r>
            <a:rPr lang="en-US" dirty="0" err="1">
              <a:solidFill>
                <a:schemeClr val="tx1"/>
              </a:solidFill>
            </a:rPr>
            <a:t>Mức</a:t>
          </a:r>
          <a:r>
            <a:rPr lang="en-US" dirty="0">
              <a:solidFill>
                <a:schemeClr val="tx1"/>
              </a:solidFill>
            </a:rPr>
            <a:t> 2</a:t>
          </a:r>
        </a:p>
      </dgm:t>
    </dgm:pt>
    <dgm:pt modelId="{95E8BB62-AFC2-4CEB-AD82-FD9306599278}" type="parTrans" cxnId="{DB58A61F-5C7E-405D-816B-7CF42F981A06}">
      <dgm:prSet/>
      <dgm:spPr/>
      <dgm:t>
        <a:bodyPr/>
        <a:lstStyle/>
        <a:p>
          <a:endParaRPr lang="en-US"/>
        </a:p>
      </dgm:t>
    </dgm:pt>
    <dgm:pt modelId="{139A6B5A-E6A1-4A99-97C3-260267FFE934}" type="sibTrans" cxnId="{DB58A61F-5C7E-405D-816B-7CF42F981A06}">
      <dgm:prSet/>
      <dgm:spPr/>
      <dgm:t>
        <a:bodyPr/>
        <a:lstStyle/>
        <a:p>
          <a:endParaRPr lang="en-US"/>
        </a:p>
      </dgm:t>
    </dgm:pt>
    <dgm:pt modelId="{852175E6-4391-4F22-A290-EADE695D8BC9}">
      <dgm:prSet/>
      <dgm:spPr>
        <a:solidFill>
          <a:srgbClr val="FFFF00"/>
        </a:solidFill>
      </dgm:spPr>
      <dgm:t>
        <a:bodyPr/>
        <a:lstStyle/>
        <a:p>
          <a:r>
            <a:rPr lang="en-US" dirty="0" err="1">
              <a:solidFill>
                <a:schemeClr val="tx1"/>
              </a:solidFill>
            </a:rPr>
            <a:t>Mức</a:t>
          </a:r>
          <a:r>
            <a:rPr lang="en-US" dirty="0">
              <a:solidFill>
                <a:schemeClr val="tx1"/>
              </a:solidFill>
            </a:rPr>
            <a:t> 3</a:t>
          </a:r>
        </a:p>
      </dgm:t>
    </dgm:pt>
    <dgm:pt modelId="{5CB5ABCB-30F1-417F-92A7-A57F54CD92A5}" type="parTrans" cxnId="{1D71A6C0-8DC8-4A83-9F11-FE10C383BEE3}">
      <dgm:prSet/>
      <dgm:spPr/>
      <dgm:t>
        <a:bodyPr/>
        <a:lstStyle/>
        <a:p>
          <a:endParaRPr lang="en-US"/>
        </a:p>
      </dgm:t>
    </dgm:pt>
    <dgm:pt modelId="{8E649FFA-6EDF-4B71-AD3B-360EF748B319}" type="sibTrans" cxnId="{1D71A6C0-8DC8-4A83-9F11-FE10C383BEE3}">
      <dgm:prSet/>
      <dgm:spPr/>
      <dgm:t>
        <a:bodyPr/>
        <a:lstStyle/>
        <a:p>
          <a:endParaRPr lang="en-US"/>
        </a:p>
      </dgm:t>
    </dgm:pt>
    <dgm:pt modelId="{01FE376B-28E1-4C90-B53C-89A5D02B74A2}">
      <dgm:prSet/>
      <dgm:spPr>
        <a:solidFill>
          <a:srgbClr val="00B0F0"/>
        </a:solidFill>
      </dgm:spPr>
      <dgm:t>
        <a:bodyPr/>
        <a:lstStyle/>
        <a:p>
          <a:r>
            <a:rPr lang="en-US" dirty="0" err="1">
              <a:solidFill>
                <a:srgbClr val="C00000"/>
              </a:solidFill>
            </a:rPr>
            <a:t>Tiêu</a:t>
          </a:r>
          <a:r>
            <a:rPr lang="en-US" dirty="0">
              <a:solidFill>
                <a:srgbClr val="C00000"/>
              </a:solidFill>
            </a:rPr>
            <a:t> </a:t>
          </a:r>
          <a:r>
            <a:rPr lang="en-US" dirty="0" err="1">
              <a:solidFill>
                <a:srgbClr val="C00000"/>
              </a:solidFill>
            </a:rPr>
            <a:t>chí</a:t>
          </a:r>
          <a:r>
            <a:rPr lang="en-US" dirty="0">
              <a:solidFill>
                <a:srgbClr val="C00000"/>
              </a:solidFill>
            </a:rPr>
            <a:t> </a:t>
          </a:r>
          <a:r>
            <a:rPr lang="en-US" dirty="0" smtClean="0">
              <a:solidFill>
                <a:srgbClr val="C00000"/>
              </a:solidFill>
            </a:rPr>
            <a:t>10</a:t>
          </a:r>
          <a:endParaRPr lang="en-US" dirty="0">
            <a:solidFill>
              <a:srgbClr val="C00000"/>
            </a:solidFill>
          </a:endParaRPr>
        </a:p>
      </dgm:t>
    </dgm:pt>
    <dgm:pt modelId="{4FA48D67-C21F-48DB-989B-D5EBACBC501A}" type="parTrans" cxnId="{6F078A9F-D1BB-481D-8E7C-24BB8919D5D8}">
      <dgm:prSet/>
      <dgm:spPr>
        <a:ln>
          <a:solidFill>
            <a:schemeClr val="tx1">
              <a:lumMod val="90000"/>
              <a:lumOff val="10000"/>
            </a:schemeClr>
          </a:solidFill>
        </a:ln>
      </dgm:spPr>
      <dgm:t>
        <a:bodyPr/>
        <a:lstStyle/>
        <a:p>
          <a:endParaRPr lang="en-US"/>
        </a:p>
      </dgm:t>
    </dgm:pt>
    <dgm:pt modelId="{DD0A53AC-BD10-4872-85EC-AB59117AC1FF}" type="sibTrans" cxnId="{6F078A9F-D1BB-481D-8E7C-24BB8919D5D8}">
      <dgm:prSet/>
      <dgm:spPr/>
      <dgm:t>
        <a:bodyPr/>
        <a:lstStyle/>
        <a:p>
          <a:endParaRPr lang="en-US"/>
        </a:p>
      </dgm:t>
    </dgm:pt>
    <dgm:pt modelId="{DBA163F7-77D6-4CA0-833E-5D4A50FD8E83}">
      <dgm:prSet custT="1"/>
      <dgm:spPr>
        <a:solidFill>
          <a:schemeClr val="tx2">
            <a:lumMod val="40000"/>
            <a:lumOff val="60000"/>
          </a:schemeClr>
        </a:solidFill>
      </dgm:spPr>
      <dgm:t>
        <a:bodyPr/>
        <a:lstStyle/>
        <a:p>
          <a:r>
            <a:rPr lang="en-US" sz="2200" b="1" dirty="0">
              <a:solidFill>
                <a:srgbClr val="0070C0"/>
              </a:solidFill>
              <a:latin typeface="Times New Roman" pitchFamily="18" charset="0"/>
              <a:cs typeface="Times New Roman" pitchFamily="18" charset="0"/>
            </a:rPr>
            <a:t>TIÊU CHUẨN 5</a:t>
          </a:r>
        </a:p>
      </dgm:t>
    </dgm:pt>
    <dgm:pt modelId="{3E397681-15C0-43A6-9B8E-DE8BAC246C78}" type="parTrans" cxnId="{34D78842-E9F6-48BA-A0A3-144905468D6B}">
      <dgm:prSet/>
      <dgm:spPr/>
      <dgm:t>
        <a:bodyPr/>
        <a:lstStyle/>
        <a:p>
          <a:endParaRPr lang="en-US"/>
        </a:p>
      </dgm:t>
    </dgm:pt>
    <dgm:pt modelId="{DD1AA49B-CE06-4D2C-BC1F-538B85C72CBC}" type="sibTrans" cxnId="{34D78842-E9F6-48BA-A0A3-144905468D6B}">
      <dgm:prSet/>
      <dgm:spPr/>
      <dgm:t>
        <a:bodyPr/>
        <a:lstStyle/>
        <a:p>
          <a:endParaRPr lang="en-US"/>
        </a:p>
      </dgm:t>
    </dgm:pt>
    <dgm:pt modelId="{5BF3029E-0374-4DA0-800E-F350FF93239A}">
      <dgm:prSet/>
      <dgm:spPr>
        <a:solidFill>
          <a:srgbClr val="92D050"/>
        </a:solidFill>
      </dgm:spPr>
      <dgm:t>
        <a:bodyPr/>
        <a:lstStyle/>
        <a:p>
          <a:r>
            <a:rPr lang="en-US" dirty="0" err="1">
              <a:solidFill>
                <a:srgbClr val="C00000"/>
              </a:solidFill>
            </a:rPr>
            <a:t>Tiêu</a:t>
          </a:r>
          <a:r>
            <a:rPr lang="en-US" dirty="0">
              <a:solidFill>
                <a:srgbClr val="C00000"/>
              </a:solidFill>
            </a:rPr>
            <a:t> </a:t>
          </a:r>
          <a:r>
            <a:rPr lang="en-US" dirty="0" err="1">
              <a:solidFill>
                <a:srgbClr val="C00000"/>
              </a:solidFill>
            </a:rPr>
            <a:t>chí</a:t>
          </a:r>
          <a:r>
            <a:rPr lang="en-US" dirty="0">
              <a:solidFill>
                <a:srgbClr val="C00000"/>
              </a:solidFill>
            </a:rPr>
            <a:t> </a:t>
          </a:r>
          <a:r>
            <a:rPr lang="en-US" dirty="0" smtClean="0">
              <a:solidFill>
                <a:srgbClr val="C00000"/>
              </a:solidFill>
            </a:rPr>
            <a:t>14</a:t>
          </a:r>
          <a:endParaRPr lang="en-US" dirty="0">
            <a:solidFill>
              <a:srgbClr val="C00000"/>
            </a:solidFill>
          </a:endParaRPr>
        </a:p>
      </dgm:t>
    </dgm:pt>
    <dgm:pt modelId="{67FCBDE5-11E5-4A0C-8377-44691B9B4EE4}" type="parTrans" cxnId="{0ECD26E0-4496-4358-961A-ACB2AB1B71F5}">
      <dgm:prSet/>
      <dgm:spPr>
        <a:ln>
          <a:solidFill>
            <a:schemeClr val="tx1">
              <a:lumMod val="90000"/>
              <a:lumOff val="10000"/>
            </a:schemeClr>
          </a:solidFill>
        </a:ln>
      </dgm:spPr>
      <dgm:t>
        <a:bodyPr/>
        <a:lstStyle/>
        <a:p>
          <a:endParaRPr lang="en-US"/>
        </a:p>
      </dgm:t>
    </dgm:pt>
    <dgm:pt modelId="{0371CA3A-68FF-43CA-914E-1F787501067B}" type="sibTrans" cxnId="{0ECD26E0-4496-4358-961A-ACB2AB1B71F5}">
      <dgm:prSet/>
      <dgm:spPr/>
      <dgm:t>
        <a:bodyPr/>
        <a:lstStyle/>
        <a:p>
          <a:endParaRPr lang="en-US"/>
        </a:p>
      </dgm:t>
    </dgm:pt>
    <dgm:pt modelId="{6D9B3764-80E0-408E-BA9B-08C746D5AA2D}">
      <dgm:prSet/>
      <dgm:spPr>
        <a:solidFill>
          <a:srgbClr val="92D050"/>
        </a:solidFill>
      </dgm:spPr>
      <dgm:t>
        <a:bodyPr/>
        <a:lstStyle/>
        <a:p>
          <a:r>
            <a:rPr lang="en-US" dirty="0" err="1">
              <a:solidFill>
                <a:srgbClr val="C00000"/>
              </a:solidFill>
            </a:rPr>
            <a:t>Tiêu</a:t>
          </a:r>
          <a:r>
            <a:rPr lang="en-US" dirty="0">
              <a:solidFill>
                <a:srgbClr val="C00000"/>
              </a:solidFill>
            </a:rPr>
            <a:t> </a:t>
          </a:r>
          <a:r>
            <a:rPr lang="en-US" dirty="0" err="1">
              <a:solidFill>
                <a:srgbClr val="C00000"/>
              </a:solidFill>
            </a:rPr>
            <a:t>chí</a:t>
          </a:r>
          <a:r>
            <a:rPr lang="en-US" dirty="0">
              <a:solidFill>
                <a:srgbClr val="C00000"/>
              </a:solidFill>
            </a:rPr>
            <a:t> </a:t>
          </a:r>
          <a:r>
            <a:rPr lang="en-US" dirty="0" smtClean="0">
              <a:solidFill>
                <a:srgbClr val="C00000"/>
              </a:solidFill>
            </a:rPr>
            <a:t>15</a:t>
          </a:r>
          <a:endParaRPr lang="en-US" dirty="0">
            <a:solidFill>
              <a:srgbClr val="C00000"/>
            </a:solidFill>
          </a:endParaRPr>
        </a:p>
      </dgm:t>
    </dgm:pt>
    <dgm:pt modelId="{8B185DA3-2BD0-4131-A3C7-DB4169AF7E03}" type="parTrans" cxnId="{17F6BCED-1457-45AF-8556-A150856DB6CE}">
      <dgm:prSet/>
      <dgm:spPr>
        <a:ln>
          <a:solidFill>
            <a:schemeClr val="tx1">
              <a:lumMod val="90000"/>
              <a:lumOff val="10000"/>
            </a:schemeClr>
          </a:solidFill>
        </a:ln>
      </dgm:spPr>
      <dgm:t>
        <a:bodyPr/>
        <a:lstStyle/>
        <a:p>
          <a:endParaRPr lang="en-US"/>
        </a:p>
      </dgm:t>
    </dgm:pt>
    <dgm:pt modelId="{68DC2C25-81EB-4B27-9E08-939F46B3A8E9}" type="sibTrans" cxnId="{17F6BCED-1457-45AF-8556-A150856DB6CE}">
      <dgm:prSet/>
      <dgm:spPr/>
      <dgm:t>
        <a:bodyPr/>
        <a:lstStyle/>
        <a:p>
          <a:endParaRPr lang="en-US"/>
        </a:p>
      </dgm:t>
    </dgm:pt>
    <dgm:pt modelId="{7028264E-CFB6-44F7-886C-B81EE0A0CD47}" type="pres">
      <dgm:prSet presAssocID="{0903B3ED-5FF0-4C42-8FB5-9C941C776831}" presName="Name0" presStyleCnt="0">
        <dgm:presLayoutVars>
          <dgm:chPref val="1"/>
          <dgm:dir/>
          <dgm:animOne val="branch"/>
          <dgm:animLvl val="lvl"/>
          <dgm:resizeHandles val="exact"/>
        </dgm:presLayoutVars>
      </dgm:prSet>
      <dgm:spPr/>
      <dgm:t>
        <a:bodyPr/>
        <a:lstStyle/>
        <a:p>
          <a:endParaRPr lang="vi-VN"/>
        </a:p>
      </dgm:t>
    </dgm:pt>
    <dgm:pt modelId="{985C0F76-26EA-4E97-95B9-2EEA24BEE02C}" type="pres">
      <dgm:prSet presAssocID="{6AD5A0A7-2E1A-4699-AEA0-6F721201B0D9}" presName="root1" presStyleCnt="0"/>
      <dgm:spPr/>
    </dgm:pt>
    <dgm:pt modelId="{33199180-EDA8-4F63-A070-536DD47FDEAD}" type="pres">
      <dgm:prSet presAssocID="{6AD5A0A7-2E1A-4699-AEA0-6F721201B0D9}" presName="LevelOneTextNode" presStyleLbl="node0" presStyleIdx="0" presStyleCnt="1" custScaleX="417611" custScaleY="280628" custLinFactNeighborX="-758" custLinFactNeighborY="-4980">
        <dgm:presLayoutVars>
          <dgm:chPref val="3"/>
        </dgm:presLayoutVars>
      </dgm:prSet>
      <dgm:spPr/>
      <dgm:t>
        <a:bodyPr/>
        <a:lstStyle/>
        <a:p>
          <a:endParaRPr lang="vi-VN"/>
        </a:p>
      </dgm:t>
    </dgm:pt>
    <dgm:pt modelId="{0C23580B-3C11-4F84-9056-3717906A8ADB}" type="pres">
      <dgm:prSet presAssocID="{6AD5A0A7-2E1A-4699-AEA0-6F721201B0D9}" presName="level2hierChild" presStyleCnt="0"/>
      <dgm:spPr/>
    </dgm:pt>
    <dgm:pt modelId="{E54B438C-0F91-45AC-B212-21A97A4A73C7}" type="pres">
      <dgm:prSet presAssocID="{36C9B2D2-0E51-43DC-979B-FBA1277D2906}" presName="conn2-1" presStyleLbl="parChTrans1D2" presStyleIdx="0" presStyleCnt="5"/>
      <dgm:spPr/>
      <dgm:t>
        <a:bodyPr/>
        <a:lstStyle/>
        <a:p>
          <a:endParaRPr lang="vi-VN"/>
        </a:p>
      </dgm:t>
    </dgm:pt>
    <dgm:pt modelId="{17085CF7-397F-4129-A791-9F0D40F296BF}" type="pres">
      <dgm:prSet presAssocID="{36C9B2D2-0E51-43DC-979B-FBA1277D2906}" presName="connTx" presStyleLbl="parChTrans1D2" presStyleIdx="0" presStyleCnt="5"/>
      <dgm:spPr/>
      <dgm:t>
        <a:bodyPr/>
        <a:lstStyle/>
        <a:p>
          <a:endParaRPr lang="vi-VN"/>
        </a:p>
      </dgm:t>
    </dgm:pt>
    <dgm:pt modelId="{BADC5990-CD46-404A-B211-8176D50B44D9}" type="pres">
      <dgm:prSet presAssocID="{504A1B2C-E4EE-4BD5-9CF9-79D30F8983AC}" presName="root2" presStyleCnt="0"/>
      <dgm:spPr/>
    </dgm:pt>
    <dgm:pt modelId="{6520FF49-6D3E-448C-A136-61F6AAEF9915}" type="pres">
      <dgm:prSet presAssocID="{504A1B2C-E4EE-4BD5-9CF9-79D30F8983AC}" presName="LevelTwoTextNode" presStyleLbl="node2" presStyleIdx="0" presStyleCnt="5" custScaleX="266303" custScaleY="296154">
        <dgm:presLayoutVars>
          <dgm:chPref val="3"/>
        </dgm:presLayoutVars>
      </dgm:prSet>
      <dgm:spPr/>
      <dgm:t>
        <a:bodyPr/>
        <a:lstStyle/>
        <a:p>
          <a:endParaRPr lang="vi-VN"/>
        </a:p>
      </dgm:t>
    </dgm:pt>
    <dgm:pt modelId="{6915281D-A54B-4752-B74B-F33382EFF7CE}" type="pres">
      <dgm:prSet presAssocID="{504A1B2C-E4EE-4BD5-9CF9-79D30F8983AC}" presName="level3hierChild" presStyleCnt="0"/>
      <dgm:spPr/>
    </dgm:pt>
    <dgm:pt modelId="{2B9B111D-B966-4B32-A1F7-3C947265471F}" type="pres">
      <dgm:prSet presAssocID="{AECED08F-5CAB-42D8-AD56-538EB58F44CD}" presName="conn2-1" presStyleLbl="parChTrans1D3" presStyleIdx="0" presStyleCnt="15"/>
      <dgm:spPr/>
      <dgm:t>
        <a:bodyPr/>
        <a:lstStyle/>
        <a:p>
          <a:endParaRPr lang="vi-VN"/>
        </a:p>
      </dgm:t>
    </dgm:pt>
    <dgm:pt modelId="{E99069D3-2270-4EDD-907D-DE8585A4D994}" type="pres">
      <dgm:prSet presAssocID="{AECED08F-5CAB-42D8-AD56-538EB58F44CD}" presName="connTx" presStyleLbl="parChTrans1D3" presStyleIdx="0" presStyleCnt="15"/>
      <dgm:spPr/>
      <dgm:t>
        <a:bodyPr/>
        <a:lstStyle/>
        <a:p>
          <a:endParaRPr lang="vi-VN"/>
        </a:p>
      </dgm:t>
    </dgm:pt>
    <dgm:pt modelId="{F726524B-FB5A-48A7-A3A1-797AA01919B1}" type="pres">
      <dgm:prSet presAssocID="{78385F57-B08E-437E-AAA1-968E6D005051}" presName="root2" presStyleCnt="0"/>
      <dgm:spPr/>
    </dgm:pt>
    <dgm:pt modelId="{6813B471-7AF3-41FE-9850-23CFFBEDDBFD}" type="pres">
      <dgm:prSet presAssocID="{78385F57-B08E-437E-AAA1-968E6D005051}" presName="LevelTwoTextNode" presStyleLbl="node3" presStyleIdx="0" presStyleCnt="15">
        <dgm:presLayoutVars>
          <dgm:chPref val="3"/>
        </dgm:presLayoutVars>
      </dgm:prSet>
      <dgm:spPr/>
      <dgm:t>
        <a:bodyPr/>
        <a:lstStyle/>
        <a:p>
          <a:endParaRPr lang="vi-VN"/>
        </a:p>
      </dgm:t>
    </dgm:pt>
    <dgm:pt modelId="{F120253E-B2AD-4A2B-A369-2925F05C823E}" type="pres">
      <dgm:prSet presAssocID="{78385F57-B08E-437E-AAA1-968E6D005051}" presName="level3hierChild" presStyleCnt="0"/>
      <dgm:spPr/>
    </dgm:pt>
    <dgm:pt modelId="{D1D6D49D-2CC5-4DEC-8C77-AA972840041F}" type="pres">
      <dgm:prSet presAssocID="{EB88811A-35E5-42C8-A6A5-5F11D68A9310}" presName="conn2-1" presStyleLbl="parChTrans1D4" presStyleIdx="0" presStyleCnt="3"/>
      <dgm:spPr/>
      <dgm:t>
        <a:bodyPr/>
        <a:lstStyle/>
        <a:p>
          <a:endParaRPr lang="vi-VN"/>
        </a:p>
      </dgm:t>
    </dgm:pt>
    <dgm:pt modelId="{193424BA-5B32-4837-81C8-6DC3D3CC275D}" type="pres">
      <dgm:prSet presAssocID="{EB88811A-35E5-42C8-A6A5-5F11D68A9310}" presName="connTx" presStyleLbl="parChTrans1D4" presStyleIdx="0" presStyleCnt="3"/>
      <dgm:spPr/>
      <dgm:t>
        <a:bodyPr/>
        <a:lstStyle/>
        <a:p>
          <a:endParaRPr lang="vi-VN"/>
        </a:p>
      </dgm:t>
    </dgm:pt>
    <dgm:pt modelId="{8D301B14-2BB6-4BFA-9CD5-A59AA652299C}" type="pres">
      <dgm:prSet presAssocID="{9D04FDCD-40F3-4C4E-B4F0-807E84CBA017}" presName="root2" presStyleCnt="0"/>
      <dgm:spPr/>
    </dgm:pt>
    <dgm:pt modelId="{BBEF478B-BC4E-4F50-B380-26B1ABBC66F6}" type="pres">
      <dgm:prSet presAssocID="{9D04FDCD-40F3-4C4E-B4F0-807E84CBA017}" presName="LevelTwoTextNode" presStyleLbl="node4" presStyleIdx="0" presStyleCnt="3">
        <dgm:presLayoutVars>
          <dgm:chPref val="3"/>
        </dgm:presLayoutVars>
      </dgm:prSet>
      <dgm:spPr/>
      <dgm:t>
        <a:bodyPr/>
        <a:lstStyle/>
        <a:p>
          <a:endParaRPr lang="vi-VN"/>
        </a:p>
      </dgm:t>
    </dgm:pt>
    <dgm:pt modelId="{36517B0E-92EE-401A-80A1-72FCC87D7BF9}" type="pres">
      <dgm:prSet presAssocID="{9D04FDCD-40F3-4C4E-B4F0-807E84CBA017}" presName="level3hierChild" presStyleCnt="0"/>
      <dgm:spPr/>
    </dgm:pt>
    <dgm:pt modelId="{9A49F756-C450-457F-B7D7-B75DD7779448}" type="pres">
      <dgm:prSet presAssocID="{95E8BB62-AFC2-4CEB-AD82-FD9306599278}" presName="conn2-1" presStyleLbl="parChTrans1D4" presStyleIdx="1" presStyleCnt="3"/>
      <dgm:spPr/>
      <dgm:t>
        <a:bodyPr/>
        <a:lstStyle/>
        <a:p>
          <a:endParaRPr lang="vi-VN"/>
        </a:p>
      </dgm:t>
    </dgm:pt>
    <dgm:pt modelId="{53139471-3D96-4132-A850-85A7F2587E63}" type="pres">
      <dgm:prSet presAssocID="{95E8BB62-AFC2-4CEB-AD82-FD9306599278}" presName="connTx" presStyleLbl="parChTrans1D4" presStyleIdx="1" presStyleCnt="3"/>
      <dgm:spPr/>
      <dgm:t>
        <a:bodyPr/>
        <a:lstStyle/>
        <a:p>
          <a:endParaRPr lang="vi-VN"/>
        </a:p>
      </dgm:t>
    </dgm:pt>
    <dgm:pt modelId="{8F6C1295-6FDF-4F85-AC1B-C3F0FD65FD72}" type="pres">
      <dgm:prSet presAssocID="{6FADE0C6-F203-4335-B400-62A890CCD5FE}" presName="root2" presStyleCnt="0"/>
      <dgm:spPr/>
    </dgm:pt>
    <dgm:pt modelId="{24F35F34-4E58-4823-8DF5-9F6269396B24}" type="pres">
      <dgm:prSet presAssocID="{6FADE0C6-F203-4335-B400-62A890CCD5FE}" presName="LevelTwoTextNode" presStyleLbl="node4" presStyleIdx="1" presStyleCnt="3">
        <dgm:presLayoutVars>
          <dgm:chPref val="3"/>
        </dgm:presLayoutVars>
      </dgm:prSet>
      <dgm:spPr/>
      <dgm:t>
        <a:bodyPr/>
        <a:lstStyle/>
        <a:p>
          <a:endParaRPr lang="vi-VN"/>
        </a:p>
      </dgm:t>
    </dgm:pt>
    <dgm:pt modelId="{28EEDCAD-F2F0-46FD-8164-AEA2A9EDFB4D}" type="pres">
      <dgm:prSet presAssocID="{6FADE0C6-F203-4335-B400-62A890CCD5FE}" presName="level3hierChild" presStyleCnt="0"/>
      <dgm:spPr/>
    </dgm:pt>
    <dgm:pt modelId="{BFCDF16C-AB67-4298-9645-F6AF8414C52C}" type="pres">
      <dgm:prSet presAssocID="{5CB5ABCB-30F1-417F-92A7-A57F54CD92A5}" presName="conn2-1" presStyleLbl="parChTrans1D4" presStyleIdx="2" presStyleCnt="3"/>
      <dgm:spPr/>
      <dgm:t>
        <a:bodyPr/>
        <a:lstStyle/>
        <a:p>
          <a:endParaRPr lang="vi-VN"/>
        </a:p>
      </dgm:t>
    </dgm:pt>
    <dgm:pt modelId="{C620854C-0680-4254-9E0D-B241536B79EE}" type="pres">
      <dgm:prSet presAssocID="{5CB5ABCB-30F1-417F-92A7-A57F54CD92A5}" presName="connTx" presStyleLbl="parChTrans1D4" presStyleIdx="2" presStyleCnt="3"/>
      <dgm:spPr/>
      <dgm:t>
        <a:bodyPr/>
        <a:lstStyle/>
        <a:p>
          <a:endParaRPr lang="vi-VN"/>
        </a:p>
      </dgm:t>
    </dgm:pt>
    <dgm:pt modelId="{B11D0718-2699-4A00-9AA9-44AD11D5A214}" type="pres">
      <dgm:prSet presAssocID="{852175E6-4391-4F22-A290-EADE695D8BC9}" presName="root2" presStyleCnt="0"/>
      <dgm:spPr/>
    </dgm:pt>
    <dgm:pt modelId="{7E90FAD1-CBAB-4027-A917-0B17A5C59CD9}" type="pres">
      <dgm:prSet presAssocID="{852175E6-4391-4F22-A290-EADE695D8BC9}" presName="LevelTwoTextNode" presStyleLbl="node4" presStyleIdx="2" presStyleCnt="3">
        <dgm:presLayoutVars>
          <dgm:chPref val="3"/>
        </dgm:presLayoutVars>
      </dgm:prSet>
      <dgm:spPr/>
      <dgm:t>
        <a:bodyPr/>
        <a:lstStyle/>
        <a:p>
          <a:endParaRPr lang="vi-VN"/>
        </a:p>
      </dgm:t>
    </dgm:pt>
    <dgm:pt modelId="{9D3604B7-F13B-41E6-AB6D-9093387D3907}" type="pres">
      <dgm:prSet presAssocID="{852175E6-4391-4F22-A290-EADE695D8BC9}" presName="level3hierChild" presStyleCnt="0"/>
      <dgm:spPr/>
    </dgm:pt>
    <dgm:pt modelId="{28637CF8-6A4F-4825-B227-606A7AB6E2B6}" type="pres">
      <dgm:prSet presAssocID="{7497DC91-A865-4337-9462-A1EC9CA67486}" presName="conn2-1" presStyleLbl="parChTrans1D3" presStyleIdx="1" presStyleCnt="15"/>
      <dgm:spPr/>
      <dgm:t>
        <a:bodyPr/>
        <a:lstStyle/>
        <a:p>
          <a:endParaRPr lang="vi-VN"/>
        </a:p>
      </dgm:t>
    </dgm:pt>
    <dgm:pt modelId="{E1465158-7166-4504-84CB-27B9A91B4B33}" type="pres">
      <dgm:prSet presAssocID="{7497DC91-A865-4337-9462-A1EC9CA67486}" presName="connTx" presStyleLbl="parChTrans1D3" presStyleIdx="1" presStyleCnt="15"/>
      <dgm:spPr/>
      <dgm:t>
        <a:bodyPr/>
        <a:lstStyle/>
        <a:p>
          <a:endParaRPr lang="vi-VN"/>
        </a:p>
      </dgm:t>
    </dgm:pt>
    <dgm:pt modelId="{AF35812F-3AD2-4B3A-8527-08E72535FB0D}" type="pres">
      <dgm:prSet presAssocID="{6231AB62-6836-498B-A2AD-69C27587B442}" presName="root2" presStyleCnt="0"/>
      <dgm:spPr/>
    </dgm:pt>
    <dgm:pt modelId="{A77CF0E3-CDB2-46B9-8CF3-1B50300174AF}" type="pres">
      <dgm:prSet presAssocID="{6231AB62-6836-498B-A2AD-69C27587B442}" presName="LevelTwoTextNode" presStyleLbl="node3" presStyleIdx="1" presStyleCnt="15">
        <dgm:presLayoutVars>
          <dgm:chPref val="3"/>
        </dgm:presLayoutVars>
      </dgm:prSet>
      <dgm:spPr/>
      <dgm:t>
        <a:bodyPr/>
        <a:lstStyle/>
        <a:p>
          <a:endParaRPr lang="vi-VN"/>
        </a:p>
      </dgm:t>
    </dgm:pt>
    <dgm:pt modelId="{05C5748C-FFAD-41DE-8EF2-E0326DAB1EF4}" type="pres">
      <dgm:prSet presAssocID="{6231AB62-6836-498B-A2AD-69C27587B442}" presName="level3hierChild" presStyleCnt="0"/>
      <dgm:spPr/>
    </dgm:pt>
    <dgm:pt modelId="{1AC3481D-88C0-47AF-A43B-6FE81EB3E689}" type="pres">
      <dgm:prSet presAssocID="{4DF477CB-6EF5-4E9C-A44D-569D1E6A6CC7}" presName="conn2-1" presStyleLbl="parChTrans1D2" presStyleIdx="1" presStyleCnt="5"/>
      <dgm:spPr/>
      <dgm:t>
        <a:bodyPr/>
        <a:lstStyle/>
        <a:p>
          <a:endParaRPr lang="vi-VN"/>
        </a:p>
      </dgm:t>
    </dgm:pt>
    <dgm:pt modelId="{F1331983-71A4-43BA-A97C-E27408F57BAB}" type="pres">
      <dgm:prSet presAssocID="{4DF477CB-6EF5-4E9C-A44D-569D1E6A6CC7}" presName="connTx" presStyleLbl="parChTrans1D2" presStyleIdx="1" presStyleCnt="5"/>
      <dgm:spPr/>
      <dgm:t>
        <a:bodyPr/>
        <a:lstStyle/>
        <a:p>
          <a:endParaRPr lang="vi-VN"/>
        </a:p>
      </dgm:t>
    </dgm:pt>
    <dgm:pt modelId="{9AA814B1-DCAA-4483-B54E-8423914098E7}" type="pres">
      <dgm:prSet presAssocID="{D168A9C5-5080-4148-93E9-B3C5B389BA2B}" presName="root2" presStyleCnt="0"/>
      <dgm:spPr/>
    </dgm:pt>
    <dgm:pt modelId="{EA2DCB5E-1FAB-4E7A-9D2E-D34BD979004A}" type="pres">
      <dgm:prSet presAssocID="{D168A9C5-5080-4148-93E9-B3C5B389BA2B}" presName="LevelTwoTextNode" presStyleLbl="node2" presStyleIdx="1" presStyleCnt="5" custScaleX="266834" custScaleY="280961">
        <dgm:presLayoutVars>
          <dgm:chPref val="3"/>
        </dgm:presLayoutVars>
      </dgm:prSet>
      <dgm:spPr/>
      <dgm:t>
        <a:bodyPr/>
        <a:lstStyle/>
        <a:p>
          <a:endParaRPr lang="vi-VN"/>
        </a:p>
      </dgm:t>
    </dgm:pt>
    <dgm:pt modelId="{A94D483D-ACFC-4858-A01E-2083F0FB0E24}" type="pres">
      <dgm:prSet presAssocID="{D168A9C5-5080-4148-93E9-B3C5B389BA2B}" presName="level3hierChild" presStyleCnt="0"/>
      <dgm:spPr/>
    </dgm:pt>
    <dgm:pt modelId="{27C7AF04-4E5D-4DF3-97F7-FC6E91256CEB}" type="pres">
      <dgm:prSet presAssocID="{86A24560-586A-46F5-BCF5-EF6507F2342E}" presName="conn2-1" presStyleLbl="parChTrans1D3" presStyleIdx="2" presStyleCnt="15"/>
      <dgm:spPr/>
      <dgm:t>
        <a:bodyPr/>
        <a:lstStyle/>
        <a:p>
          <a:endParaRPr lang="vi-VN"/>
        </a:p>
      </dgm:t>
    </dgm:pt>
    <dgm:pt modelId="{B8E4AC07-E8DD-495D-97CA-F9FA6D155CAF}" type="pres">
      <dgm:prSet presAssocID="{86A24560-586A-46F5-BCF5-EF6507F2342E}" presName="connTx" presStyleLbl="parChTrans1D3" presStyleIdx="2" presStyleCnt="15"/>
      <dgm:spPr/>
      <dgm:t>
        <a:bodyPr/>
        <a:lstStyle/>
        <a:p>
          <a:endParaRPr lang="vi-VN"/>
        </a:p>
      </dgm:t>
    </dgm:pt>
    <dgm:pt modelId="{CBA1A373-9068-4428-ACC3-3C90FE470087}" type="pres">
      <dgm:prSet presAssocID="{AC612D26-DB7F-4A9C-96C7-75B2E2D1BF63}" presName="root2" presStyleCnt="0"/>
      <dgm:spPr/>
    </dgm:pt>
    <dgm:pt modelId="{644E9481-F6B1-409D-93C4-61F094C0ADBA}" type="pres">
      <dgm:prSet presAssocID="{AC612D26-DB7F-4A9C-96C7-75B2E2D1BF63}" presName="LevelTwoTextNode" presStyleLbl="node3" presStyleIdx="2" presStyleCnt="15">
        <dgm:presLayoutVars>
          <dgm:chPref val="3"/>
        </dgm:presLayoutVars>
      </dgm:prSet>
      <dgm:spPr/>
      <dgm:t>
        <a:bodyPr/>
        <a:lstStyle/>
        <a:p>
          <a:endParaRPr lang="vi-VN"/>
        </a:p>
      </dgm:t>
    </dgm:pt>
    <dgm:pt modelId="{29E2B205-0065-477B-B9C7-5AA6A5054354}" type="pres">
      <dgm:prSet presAssocID="{AC612D26-DB7F-4A9C-96C7-75B2E2D1BF63}" presName="level3hierChild" presStyleCnt="0"/>
      <dgm:spPr/>
    </dgm:pt>
    <dgm:pt modelId="{0844FADA-3D29-415E-873E-A7DD7D2E2D2A}" type="pres">
      <dgm:prSet presAssocID="{DF7C3D27-DE0C-4C03-8951-9E1399AEC28B}" presName="conn2-1" presStyleLbl="parChTrans1D3" presStyleIdx="3" presStyleCnt="15"/>
      <dgm:spPr/>
      <dgm:t>
        <a:bodyPr/>
        <a:lstStyle/>
        <a:p>
          <a:endParaRPr lang="vi-VN"/>
        </a:p>
      </dgm:t>
    </dgm:pt>
    <dgm:pt modelId="{352416F2-D077-45AC-A085-BA90DA031FF3}" type="pres">
      <dgm:prSet presAssocID="{DF7C3D27-DE0C-4C03-8951-9E1399AEC28B}" presName="connTx" presStyleLbl="parChTrans1D3" presStyleIdx="3" presStyleCnt="15"/>
      <dgm:spPr/>
      <dgm:t>
        <a:bodyPr/>
        <a:lstStyle/>
        <a:p>
          <a:endParaRPr lang="vi-VN"/>
        </a:p>
      </dgm:t>
    </dgm:pt>
    <dgm:pt modelId="{304C57F3-E176-4E09-8560-84F26AF2E08D}" type="pres">
      <dgm:prSet presAssocID="{EFB0A387-6C22-45BC-BE44-65B0C74C5491}" presName="root2" presStyleCnt="0"/>
      <dgm:spPr/>
    </dgm:pt>
    <dgm:pt modelId="{E69B3D0F-72A0-4F38-97CB-895267218C74}" type="pres">
      <dgm:prSet presAssocID="{EFB0A387-6C22-45BC-BE44-65B0C74C5491}" presName="LevelTwoTextNode" presStyleLbl="node3" presStyleIdx="3" presStyleCnt="15">
        <dgm:presLayoutVars>
          <dgm:chPref val="3"/>
        </dgm:presLayoutVars>
      </dgm:prSet>
      <dgm:spPr/>
      <dgm:t>
        <a:bodyPr/>
        <a:lstStyle/>
        <a:p>
          <a:endParaRPr lang="vi-VN"/>
        </a:p>
      </dgm:t>
    </dgm:pt>
    <dgm:pt modelId="{F6C76009-BA5B-4EDD-89E9-C6A5BD9C98CF}" type="pres">
      <dgm:prSet presAssocID="{EFB0A387-6C22-45BC-BE44-65B0C74C5491}" presName="level3hierChild" presStyleCnt="0"/>
      <dgm:spPr/>
    </dgm:pt>
    <dgm:pt modelId="{C03C70A3-4185-46FD-92FC-276A3CF6F53C}" type="pres">
      <dgm:prSet presAssocID="{C0A06C06-B5E8-4531-8B86-CE855C456D03}" presName="conn2-1" presStyleLbl="parChTrans1D3" presStyleIdx="4" presStyleCnt="15"/>
      <dgm:spPr/>
      <dgm:t>
        <a:bodyPr/>
        <a:lstStyle/>
        <a:p>
          <a:endParaRPr lang="vi-VN"/>
        </a:p>
      </dgm:t>
    </dgm:pt>
    <dgm:pt modelId="{72D95857-BF35-4E83-A4A3-FE3144CB70D9}" type="pres">
      <dgm:prSet presAssocID="{C0A06C06-B5E8-4531-8B86-CE855C456D03}" presName="connTx" presStyleLbl="parChTrans1D3" presStyleIdx="4" presStyleCnt="15"/>
      <dgm:spPr/>
      <dgm:t>
        <a:bodyPr/>
        <a:lstStyle/>
        <a:p>
          <a:endParaRPr lang="vi-VN"/>
        </a:p>
      </dgm:t>
    </dgm:pt>
    <dgm:pt modelId="{238C9F33-8C7F-4268-9496-AD8D7BBD1D01}" type="pres">
      <dgm:prSet presAssocID="{441CD60B-8FF3-4BDE-8884-E1F5BD4C0224}" presName="root2" presStyleCnt="0"/>
      <dgm:spPr/>
    </dgm:pt>
    <dgm:pt modelId="{96780BA9-84BB-441C-B14B-B55DD853AE94}" type="pres">
      <dgm:prSet presAssocID="{441CD60B-8FF3-4BDE-8884-E1F5BD4C0224}" presName="LevelTwoTextNode" presStyleLbl="node3" presStyleIdx="4" presStyleCnt="15">
        <dgm:presLayoutVars>
          <dgm:chPref val="3"/>
        </dgm:presLayoutVars>
      </dgm:prSet>
      <dgm:spPr/>
      <dgm:t>
        <a:bodyPr/>
        <a:lstStyle/>
        <a:p>
          <a:endParaRPr lang="vi-VN"/>
        </a:p>
      </dgm:t>
    </dgm:pt>
    <dgm:pt modelId="{A9B9001C-8C63-43B8-AE41-8F78E56642D8}" type="pres">
      <dgm:prSet presAssocID="{441CD60B-8FF3-4BDE-8884-E1F5BD4C0224}" presName="level3hierChild" presStyleCnt="0"/>
      <dgm:spPr/>
    </dgm:pt>
    <dgm:pt modelId="{A20BD1B7-B035-42B6-BB93-3FA4D3D952AC}" type="pres">
      <dgm:prSet presAssocID="{F1BD88C7-7A04-427C-BA72-6C2030EBCE78}" presName="conn2-1" presStyleLbl="parChTrans1D3" presStyleIdx="5" presStyleCnt="15"/>
      <dgm:spPr/>
      <dgm:t>
        <a:bodyPr/>
        <a:lstStyle/>
        <a:p>
          <a:endParaRPr lang="vi-VN"/>
        </a:p>
      </dgm:t>
    </dgm:pt>
    <dgm:pt modelId="{2AFB5E5C-526F-4E0F-A43A-DEA921F07722}" type="pres">
      <dgm:prSet presAssocID="{F1BD88C7-7A04-427C-BA72-6C2030EBCE78}" presName="connTx" presStyleLbl="parChTrans1D3" presStyleIdx="5" presStyleCnt="15"/>
      <dgm:spPr/>
      <dgm:t>
        <a:bodyPr/>
        <a:lstStyle/>
        <a:p>
          <a:endParaRPr lang="vi-VN"/>
        </a:p>
      </dgm:t>
    </dgm:pt>
    <dgm:pt modelId="{3019F40B-D393-4534-B40C-7DBA7E047A06}" type="pres">
      <dgm:prSet presAssocID="{8255E6C9-60B2-44E9-859A-2885E128E737}" presName="root2" presStyleCnt="0"/>
      <dgm:spPr/>
    </dgm:pt>
    <dgm:pt modelId="{2D5B06D3-5CF3-4E48-99CF-0F54ABA5F5C8}" type="pres">
      <dgm:prSet presAssocID="{8255E6C9-60B2-44E9-859A-2885E128E737}" presName="LevelTwoTextNode" presStyleLbl="node3" presStyleIdx="5" presStyleCnt="15">
        <dgm:presLayoutVars>
          <dgm:chPref val="3"/>
        </dgm:presLayoutVars>
      </dgm:prSet>
      <dgm:spPr/>
      <dgm:t>
        <a:bodyPr/>
        <a:lstStyle/>
        <a:p>
          <a:endParaRPr lang="vi-VN"/>
        </a:p>
      </dgm:t>
    </dgm:pt>
    <dgm:pt modelId="{3E227A3B-8855-4A2D-8698-6C83DDA568F2}" type="pres">
      <dgm:prSet presAssocID="{8255E6C9-60B2-44E9-859A-2885E128E737}" presName="level3hierChild" presStyleCnt="0"/>
      <dgm:spPr/>
    </dgm:pt>
    <dgm:pt modelId="{5E9D508F-C3EB-44A9-944A-A9798B54F4F1}" type="pres">
      <dgm:prSet presAssocID="{5B03F237-9559-4E35-B0A0-0B4B63B5B6A7}" presName="conn2-1" presStyleLbl="parChTrans1D3" presStyleIdx="6" presStyleCnt="15"/>
      <dgm:spPr/>
      <dgm:t>
        <a:bodyPr/>
        <a:lstStyle/>
        <a:p>
          <a:endParaRPr lang="vi-VN"/>
        </a:p>
      </dgm:t>
    </dgm:pt>
    <dgm:pt modelId="{7D4A91D7-55DC-4678-8F23-CCE1EBF8138F}" type="pres">
      <dgm:prSet presAssocID="{5B03F237-9559-4E35-B0A0-0B4B63B5B6A7}" presName="connTx" presStyleLbl="parChTrans1D3" presStyleIdx="6" presStyleCnt="15"/>
      <dgm:spPr/>
      <dgm:t>
        <a:bodyPr/>
        <a:lstStyle/>
        <a:p>
          <a:endParaRPr lang="vi-VN"/>
        </a:p>
      </dgm:t>
    </dgm:pt>
    <dgm:pt modelId="{4D73E311-C621-4A08-9FD5-41FF184793AF}" type="pres">
      <dgm:prSet presAssocID="{ADA25965-A1D1-4F9F-8D76-8D51285E4D8B}" presName="root2" presStyleCnt="0"/>
      <dgm:spPr/>
    </dgm:pt>
    <dgm:pt modelId="{E8A5B79F-BE80-4B79-B687-7EF425C4CFBD}" type="pres">
      <dgm:prSet presAssocID="{ADA25965-A1D1-4F9F-8D76-8D51285E4D8B}" presName="LevelTwoTextNode" presStyleLbl="node3" presStyleIdx="6" presStyleCnt="15">
        <dgm:presLayoutVars>
          <dgm:chPref val="3"/>
        </dgm:presLayoutVars>
      </dgm:prSet>
      <dgm:spPr/>
      <dgm:t>
        <a:bodyPr/>
        <a:lstStyle/>
        <a:p>
          <a:endParaRPr lang="vi-VN"/>
        </a:p>
      </dgm:t>
    </dgm:pt>
    <dgm:pt modelId="{A71E9E69-F306-4E79-A25B-2860A06CA3BA}" type="pres">
      <dgm:prSet presAssocID="{ADA25965-A1D1-4F9F-8D76-8D51285E4D8B}" presName="level3hierChild" presStyleCnt="0"/>
      <dgm:spPr/>
    </dgm:pt>
    <dgm:pt modelId="{C6F7B1FB-14B3-42B0-B0F2-E7B9D53A2EB9}" type="pres">
      <dgm:prSet presAssocID="{385B753F-F53B-482E-8550-6DD4600CE721}" presName="conn2-1" presStyleLbl="parChTrans1D2" presStyleIdx="2" presStyleCnt="5"/>
      <dgm:spPr/>
      <dgm:t>
        <a:bodyPr/>
        <a:lstStyle/>
        <a:p>
          <a:endParaRPr lang="vi-VN"/>
        </a:p>
      </dgm:t>
    </dgm:pt>
    <dgm:pt modelId="{D4838D04-68D1-4DC8-9714-65EE29626491}" type="pres">
      <dgm:prSet presAssocID="{385B753F-F53B-482E-8550-6DD4600CE721}" presName="connTx" presStyleLbl="parChTrans1D2" presStyleIdx="2" presStyleCnt="5"/>
      <dgm:spPr/>
      <dgm:t>
        <a:bodyPr/>
        <a:lstStyle/>
        <a:p>
          <a:endParaRPr lang="vi-VN"/>
        </a:p>
      </dgm:t>
    </dgm:pt>
    <dgm:pt modelId="{EB357D18-BC2A-45B4-AB98-E08EC060A9C2}" type="pres">
      <dgm:prSet presAssocID="{54102E63-1182-4A0E-AEA6-0F1FA35519BF}" presName="root2" presStyleCnt="0"/>
      <dgm:spPr/>
    </dgm:pt>
    <dgm:pt modelId="{C544BFF8-D4DF-454D-A759-CCB180EC5FBD}" type="pres">
      <dgm:prSet presAssocID="{54102E63-1182-4A0E-AEA6-0F1FA35519BF}" presName="LevelTwoTextNode" presStyleLbl="node2" presStyleIdx="2" presStyleCnt="5" custScaleX="281483" custScaleY="270157" custLinFactNeighborX="1406" custLinFactNeighborY="-58822">
        <dgm:presLayoutVars>
          <dgm:chPref val="3"/>
        </dgm:presLayoutVars>
      </dgm:prSet>
      <dgm:spPr/>
      <dgm:t>
        <a:bodyPr/>
        <a:lstStyle/>
        <a:p>
          <a:endParaRPr lang="vi-VN"/>
        </a:p>
      </dgm:t>
    </dgm:pt>
    <dgm:pt modelId="{CC1ECFB1-B24F-4BA2-A367-D16590294A13}" type="pres">
      <dgm:prSet presAssocID="{54102E63-1182-4A0E-AEA6-0F1FA35519BF}" presName="level3hierChild" presStyleCnt="0"/>
      <dgm:spPr/>
    </dgm:pt>
    <dgm:pt modelId="{C863B511-BF75-4E48-BCB9-E13122DCB6B5}" type="pres">
      <dgm:prSet presAssocID="{7F470944-A3D9-4534-B9E2-2CEEEC2E3CD9}" presName="conn2-1" presStyleLbl="parChTrans1D3" presStyleIdx="7" presStyleCnt="15"/>
      <dgm:spPr/>
      <dgm:t>
        <a:bodyPr/>
        <a:lstStyle/>
        <a:p>
          <a:endParaRPr lang="vi-VN"/>
        </a:p>
      </dgm:t>
    </dgm:pt>
    <dgm:pt modelId="{2BE11366-A636-4E2C-963C-3AB5421E83E5}" type="pres">
      <dgm:prSet presAssocID="{7F470944-A3D9-4534-B9E2-2CEEEC2E3CD9}" presName="connTx" presStyleLbl="parChTrans1D3" presStyleIdx="7" presStyleCnt="15"/>
      <dgm:spPr/>
      <dgm:t>
        <a:bodyPr/>
        <a:lstStyle/>
        <a:p>
          <a:endParaRPr lang="vi-VN"/>
        </a:p>
      </dgm:t>
    </dgm:pt>
    <dgm:pt modelId="{D0C34C9E-2BED-4BED-8155-F7E04D81CAB9}" type="pres">
      <dgm:prSet presAssocID="{6B84006D-5788-45D3-9F7A-4D33758E929B}" presName="root2" presStyleCnt="0"/>
      <dgm:spPr/>
    </dgm:pt>
    <dgm:pt modelId="{93FD5065-3861-4888-BAA4-DF0731E37655}" type="pres">
      <dgm:prSet presAssocID="{6B84006D-5788-45D3-9F7A-4D33758E929B}" presName="LevelTwoTextNode" presStyleLbl="node3" presStyleIdx="7" presStyleCnt="15">
        <dgm:presLayoutVars>
          <dgm:chPref val="3"/>
        </dgm:presLayoutVars>
      </dgm:prSet>
      <dgm:spPr/>
      <dgm:t>
        <a:bodyPr/>
        <a:lstStyle/>
        <a:p>
          <a:endParaRPr lang="vi-VN"/>
        </a:p>
      </dgm:t>
    </dgm:pt>
    <dgm:pt modelId="{454829CD-8F8A-4B61-8468-20B7F1208A2F}" type="pres">
      <dgm:prSet presAssocID="{6B84006D-5788-45D3-9F7A-4D33758E929B}" presName="level3hierChild" presStyleCnt="0"/>
      <dgm:spPr/>
    </dgm:pt>
    <dgm:pt modelId="{79835D21-4954-485C-A3C2-E885A43012E8}" type="pres">
      <dgm:prSet presAssocID="{7FEB6C7B-EA05-4CCC-9862-52EED1EF3FB1}" presName="conn2-1" presStyleLbl="parChTrans1D3" presStyleIdx="8" presStyleCnt="15"/>
      <dgm:spPr/>
      <dgm:t>
        <a:bodyPr/>
        <a:lstStyle/>
        <a:p>
          <a:endParaRPr lang="vi-VN"/>
        </a:p>
      </dgm:t>
    </dgm:pt>
    <dgm:pt modelId="{088246B4-4510-4467-8E4E-3DEF3DE7817B}" type="pres">
      <dgm:prSet presAssocID="{7FEB6C7B-EA05-4CCC-9862-52EED1EF3FB1}" presName="connTx" presStyleLbl="parChTrans1D3" presStyleIdx="8" presStyleCnt="15"/>
      <dgm:spPr/>
      <dgm:t>
        <a:bodyPr/>
        <a:lstStyle/>
        <a:p>
          <a:endParaRPr lang="vi-VN"/>
        </a:p>
      </dgm:t>
    </dgm:pt>
    <dgm:pt modelId="{1238C48A-9C96-4772-AB43-CFD6A4579BE4}" type="pres">
      <dgm:prSet presAssocID="{6431BE01-60DC-4B91-8D89-C8C7E298175F}" presName="root2" presStyleCnt="0"/>
      <dgm:spPr/>
    </dgm:pt>
    <dgm:pt modelId="{76DBC0DF-A1A5-452A-B484-65F487C16B0B}" type="pres">
      <dgm:prSet presAssocID="{6431BE01-60DC-4B91-8D89-C8C7E298175F}" presName="LevelTwoTextNode" presStyleLbl="node3" presStyleIdx="8" presStyleCnt="15">
        <dgm:presLayoutVars>
          <dgm:chPref val="3"/>
        </dgm:presLayoutVars>
      </dgm:prSet>
      <dgm:spPr/>
      <dgm:t>
        <a:bodyPr/>
        <a:lstStyle/>
        <a:p>
          <a:endParaRPr lang="vi-VN"/>
        </a:p>
      </dgm:t>
    </dgm:pt>
    <dgm:pt modelId="{C0B0069A-9633-48A6-A157-0F2B9F319903}" type="pres">
      <dgm:prSet presAssocID="{6431BE01-60DC-4B91-8D89-C8C7E298175F}" presName="level3hierChild" presStyleCnt="0"/>
      <dgm:spPr/>
    </dgm:pt>
    <dgm:pt modelId="{313BEA61-17DE-4FC9-A738-3BF9BA01289F}" type="pres">
      <dgm:prSet presAssocID="{4FA48D67-C21F-48DB-989B-D5EBACBC501A}" presName="conn2-1" presStyleLbl="parChTrans1D3" presStyleIdx="9" presStyleCnt="15"/>
      <dgm:spPr/>
      <dgm:t>
        <a:bodyPr/>
        <a:lstStyle/>
        <a:p>
          <a:endParaRPr lang="vi-VN"/>
        </a:p>
      </dgm:t>
    </dgm:pt>
    <dgm:pt modelId="{F53A9DDA-AED3-4F01-869A-5AE392341636}" type="pres">
      <dgm:prSet presAssocID="{4FA48D67-C21F-48DB-989B-D5EBACBC501A}" presName="connTx" presStyleLbl="parChTrans1D3" presStyleIdx="9" presStyleCnt="15"/>
      <dgm:spPr/>
      <dgm:t>
        <a:bodyPr/>
        <a:lstStyle/>
        <a:p>
          <a:endParaRPr lang="vi-VN"/>
        </a:p>
      </dgm:t>
    </dgm:pt>
    <dgm:pt modelId="{1766924A-2DFE-454A-A9CE-F1942D3D7A1E}" type="pres">
      <dgm:prSet presAssocID="{01FE376B-28E1-4C90-B53C-89A5D02B74A2}" presName="root2" presStyleCnt="0"/>
      <dgm:spPr/>
    </dgm:pt>
    <dgm:pt modelId="{36DB05DC-EFD6-4F74-BCBA-174C39B2D1D5}" type="pres">
      <dgm:prSet presAssocID="{01FE376B-28E1-4C90-B53C-89A5D02B74A2}" presName="LevelTwoTextNode" presStyleLbl="node3" presStyleIdx="9" presStyleCnt="15">
        <dgm:presLayoutVars>
          <dgm:chPref val="3"/>
        </dgm:presLayoutVars>
      </dgm:prSet>
      <dgm:spPr/>
      <dgm:t>
        <a:bodyPr/>
        <a:lstStyle/>
        <a:p>
          <a:endParaRPr lang="vi-VN"/>
        </a:p>
      </dgm:t>
    </dgm:pt>
    <dgm:pt modelId="{C09B32AB-584E-478A-86B5-E783B1630FBD}" type="pres">
      <dgm:prSet presAssocID="{01FE376B-28E1-4C90-B53C-89A5D02B74A2}" presName="level3hierChild" presStyleCnt="0"/>
      <dgm:spPr/>
    </dgm:pt>
    <dgm:pt modelId="{B29F2C9C-100D-436B-AF0E-BC1606B316D3}" type="pres">
      <dgm:prSet presAssocID="{947FFBF3-FAB4-4C30-B327-4816263608EB}" presName="conn2-1" presStyleLbl="parChTrans1D2" presStyleIdx="3" presStyleCnt="5"/>
      <dgm:spPr/>
      <dgm:t>
        <a:bodyPr/>
        <a:lstStyle/>
        <a:p>
          <a:endParaRPr lang="vi-VN"/>
        </a:p>
      </dgm:t>
    </dgm:pt>
    <dgm:pt modelId="{22AF51C3-2A56-4E89-9350-92592BC02B36}" type="pres">
      <dgm:prSet presAssocID="{947FFBF3-FAB4-4C30-B327-4816263608EB}" presName="connTx" presStyleLbl="parChTrans1D2" presStyleIdx="3" presStyleCnt="5"/>
      <dgm:spPr/>
      <dgm:t>
        <a:bodyPr/>
        <a:lstStyle/>
        <a:p>
          <a:endParaRPr lang="vi-VN"/>
        </a:p>
      </dgm:t>
    </dgm:pt>
    <dgm:pt modelId="{747D638F-65D6-4989-9799-CF3B10D5ECA1}" type="pres">
      <dgm:prSet presAssocID="{54C968E5-87B4-44B5-A333-2E78B39C4C85}" presName="root2" presStyleCnt="0"/>
      <dgm:spPr/>
    </dgm:pt>
    <dgm:pt modelId="{34B618A7-87DE-457F-A683-F8C1CF2D337F}" type="pres">
      <dgm:prSet presAssocID="{54C968E5-87B4-44B5-A333-2E78B39C4C85}" presName="LevelTwoTextNode" presStyleLbl="node2" presStyleIdx="3" presStyleCnt="5" custScaleX="285602" custScaleY="221184" custLinFactNeighborX="-7572" custLinFactNeighborY="-54689">
        <dgm:presLayoutVars>
          <dgm:chPref val="3"/>
        </dgm:presLayoutVars>
      </dgm:prSet>
      <dgm:spPr/>
      <dgm:t>
        <a:bodyPr/>
        <a:lstStyle/>
        <a:p>
          <a:endParaRPr lang="vi-VN"/>
        </a:p>
      </dgm:t>
    </dgm:pt>
    <dgm:pt modelId="{912B91E7-E584-4D79-B4E4-8B495681C2B3}" type="pres">
      <dgm:prSet presAssocID="{54C968E5-87B4-44B5-A333-2E78B39C4C85}" presName="level3hierChild" presStyleCnt="0"/>
      <dgm:spPr/>
    </dgm:pt>
    <dgm:pt modelId="{226883BA-9DA6-409B-AABE-AD4CCCB9BA46}" type="pres">
      <dgm:prSet presAssocID="{5F879A62-2AC4-4CE4-9D4A-05A66DD52731}" presName="conn2-1" presStyleLbl="parChTrans1D3" presStyleIdx="10" presStyleCnt="15"/>
      <dgm:spPr/>
      <dgm:t>
        <a:bodyPr/>
        <a:lstStyle/>
        <a:p>
          <a:endParaRPr lang="vi-VN"/>
        </a:p>
      </dgm:t>
    </dgm:pt>
    <dgm:pt modelId="{0A1D338C-BD69-479F-8411-CDB839280E4F}" type="pres">
      <dgm:prSet presAssocID="{5F879A62-2AC4-4CE4-9D4A-05A66DD52731}" presName="connTx" presStyleLbl="parChTrans1D3" presStyleIdx="10" presStyleCnt="15"/>
      <dgm:spPr/>
      <dgm:t>
        <a:bodyPr/>
        <a:lstStyle/>
        <a:p>
          <a:endParaRPr lang="vi-VN"/>
        </a:p>
      </dgm:t>
    </dgm:pt>
    <dgm:pt modelId="{02228B28-7CFE-408F-9B01-616847EA931B}" type="pres">
      <dgm:prSet presAssocID="{102A79C3-8060-41F0-B8FA-1444FEE27F4A}" presName="root2" presStyleCnt="0"/>
      <dgm:spPr/>
    </dgm:pt>
    <dgm:pt modelId="{102B4D16-AD95-4C2E-8A54-C0D6834A8F2E}" type="pres">
      <dgm:prSet presAssocID="{102A79C3-8060-41F0-B8FA-1444FEE27F4A}" presName="LevelTwoTextNode" presStyleLbl="node3" presStyleIdx="10" presStyleCnt="15">
        <dgm:presLayoutVars>
          <dgm:chPref val="3"/>
        </dgm:presLayoutVars>
      </dgm:prSet>
      <dgm:spPr/>
      <dgm:t>
        <a:bodyPr/>
        <a:lstStyle/>
        <a:p>
          <a:endParaRPr lang="vi-VN"/>
        </a:p>
      </dgm:t>
    </dgm:pt>
    <dgm:pt modelId="{6EE8F4E9-5EE8-49A9-8A1F-5EF48B0A2307}" type="pres">
      <dgm:prSet presAssocID="{102A79C3-8060-41F0-B8FA-1444FEE27F4A}" presName="level3hierChild" presStyleCnt="0"/>
      <dgm:spPr/>
    </dgm:pt>
    <dgm:pt modelId="{6D632CBA-1B7E-4166-BA13-AEDDDF199EA1}" type="pres">
      <dgm:prSet presAssocID="{23B298C0-7739-47F3-871B-0B219644E467}" presName="conn2-1" presStyleLbl="parChTrans1D3" presStyleIdx="11" presStyleCnt="15"/>
      <dgm:spPr/>
      <dgm:t>
        <a:bodyPr/>
        <a:lstStyle/>
        <a:p>
          <a:endParaRPr lang="vi-VN"/>
        </a:p>
      </dgm:t>
    </dgm:pt>
    <dgm:pt modelId="{19981626-1D14-4843-B04A-01677C1B8038}" type="pres">
      <dgm:prSet presAssocID="{23B298C0-7739-47F3-871B-0B219644E467}" presName="connTx" presStyleLbl="parChTrans1D3" presStyleIdx="11" presStyleCnt="15"/>
      <dgm:spPr/>
      <dgm:t>
        <a:bodyPr/>
        <a:lstStyle/>
        <a:p>
          <a:endParaRPr lang="vi-VN"/>
        </a:p>
      </dgm:t>
    </dgm:pt>
    <dgm:pt modelId="{30B04ED2-1301-477F-A8D3-F013056128BC}" type="pres">
      <dgm:prSet presAssocID="{C927A05A-F4C1-49C9-A6A5-809F04230B0B}" presName="root2" presStyleCnt="0"/>
      <dgm:spPr/>
    </dgm:pt>
    <dgm:pt modelId="{43877F32-043B-43F8-B4C2-DCF115CDC6E4}" type="pres">
      <dgm:prSet presAssocID="{C927A05A-F4C1-49C9-A6A5-809F04230B0B}" presName="LevelTwoTextNode" presStyleLbl="node3" presStyleIdx="11" presStyleCnt="15">
        <dgm:presLayoutVars>
          <dgm:chPref val="3"/>
        </dgm:presLayoutVars>
      </dgm:prSet>
      <dgm:spPr/>
      <dgm:t>
        <a:bodyPr/>
        <a:lstStyle/>
        <a:p>
          <a:endParaRPr lang="vi-VN"/>
        </a:p>
      </dgm:t>
    </dgm:pt>
    <dgm:pt modelId="{C7F1634D-0E92-4816-8090-47899A7EEABA}" type="pres">
      <dgm:prSet presAssocID="{C927A05A-F4C1-49C9-A6A5-809F04230B0B}" presName="level3hierChild" presStyleCnt="0"/>
      <dgm:spPr/>
    </dgm:pt>
    <dgm:pt modelId="{1E95A334-0A73-4456-AAB3-6B9BBD6B3634}" type="pres">
      <dgm:prSet presAssocID="{B5659FC4-DB53-44D6-B1C8-03052548550E}" presName="conn2-1" presStyleLbl="parChTrans1D3" presStyleIdx="12" presStyleCnt="15"/>
      <dgm:spPr/>
      <dgm:t>
        <a:bodyPr/>
        <a:lstStyle/>
        <a:p>
          <a:endParaRPr lang="vi-VN"/>
        </a:p>
      </dgm:t>
    </dgm:pt>
    <dgm:pt modelId="{174FDEC4-453D-4F20-BFF7-05C1BD17F82F}" type="pres">
      <dgm:prSet presAssocID="{B5659FC4-DB53-44D6-B1C8-03052548550E}" presName="connTx" presStyleLbl="parChTrans1D3" presStyleIdx="12" presStyleCnt="15"/>
      <dgm:spPr/>
      <dgm:t>
        <a:bodyPr/>
        <a:lstStyle/>
        <a:p>
          <a:endParaRPr lang="vi-VN"/>
        </a:p>
      </dgm:t>
    </dgm:pt>
    <dgm:pt modelId="{F33EB173-92D4-401B-A442-79EB14E0DE93}" type="pres">
      <dgm:prSet presAssocID="{2041CAF6-D9AF-4871-A431-6EFF53C048CA}" presName="root2" presStyleCnt="0"/>
      <dgm:spPr/>
    </dgm:pt>
    <dgm:pt modelId="{2F1D52C8-7998-4457-9E49-CB84E681D65D}" type="pres">
      <dgm:prSet presAssocID="{2041CAF6-D9AF-4871-A431-6EFF53C048CA}" presName="LevelTwoTextNode" presStyleLbl="node3" presStyleIdx="12" presStyleCnt="15">
        <dgm:presLayoutVars>
          <dgm:chPref val="3"/>
        </dgm:presLayoutVars>
      </dgm:prSet>
      <dgm:spPr/>
      <dgm:t>
        <a:bodyPr/>
        <a:lstStyle/>
        <a:p>
          <a:endParaRPr lang="vi-VN"/>
        </a:p>
      </dgm:t>
    </dgm:pt>
    <dgm:pt modelId="{E5CB90A1-93AD-4770-8888-73D9EAAAD7A5}" type="pres">
      <dgm:prSet presAssocID="{2041CAF6-D9AF-4871-A431-6EFF53C048CA}" presName="level3hierChild" presStyleCnt="0"/>
      <dgm:spPr/>
    </dgm:pt>
    <dgm:pt modelId="{04BB6618-E576-4BF3-9036-C3875C8A37D2}" type="pres">
      <dgm:prSet presAssocID="{3E397681-15C0-43A6-9B8E-DE8BAC246C78}" presName="conn2-1" presStyleLbl="parChTrans1D2" presStyleIdx="4" presStyleCnt="5"/>
      <dgm:spPr/>
      <dgm:t>
        <a:bodyPr/>
        <a:lstStyle/>
        <a:p>
          <a:endParaRPr lang="vi-VN"/>
        </a:p>
      </dgm:t>
    </dgm:pt>
    <dgm:pt modelId="{753CFA65-77E7-4035-8BC6-93723049008B}" type="pres">
      <dgm:prSet presAssocID="{3E397681-15C0-43A6-9B8E-DE8BAC246C78}" presName="connTx" presStyleLbl="parChTrans1D2" presStyleIdx="4" presStyleCnt="5"/>
      <dgm:spPr/>
      <dgm:t>
        <a:bodyPr/>
        <a:lstStyle/>
        <a:p>
          <a:endParaRPr lang="vi-VN"/>
        </a:p>
      </dgm:t>
    </dgm:pt>
    <dgm:pt modelId="{FB4DE250-0DAD-41F3-9458-35E7B29734FB}" type="pres">
      <dgm:prSet presAssocID="{DBA163F7-77D6-4CA0-833E-5D4A50FD8E83}" presName="root2" presStyleCnt="0"/>
      <dgm:spPr/>
    </dgm:pt>
    <dgm:pt modelId="{B10A4FEA-F7DF-45EA-A19C-C1E425FB0354}" type="pres">
      <dgm:prSet presAssocID="{DBA163F7-77D6-4CA0-833E-5D4A50FD8E83}" presName="LevelTwoTextNode" presStyleLbl="node2" presStyleIdx="4" presStyleCnt="5" custScaleX="279988" custScaleY="286889">
        <dgm:presLayoutVars>
          <dgm:chPref val="3"/>
        </dgm:presLayoutVars>
      </dgm:prSet>
      <dgm:spPr/>
      <dgm:t>
        <a:bodyPr/>
        <a:lstStyle/>
        <a:p>
          <a:endParaRPr lang="vi-VN"/>
        </a:p>
      </dgm:t>
    </dgm:pt>
    <dgm:pt modelId="{8B901879-3972-437F-A64B-662BD5E74475}" type="pres">
      <dgm:prSet presAssocID="{DBA163F7-77D6-4CA0-833E-5D4A50FD8E83}" presName="level3hierChild" presStyleCnt="0"/>
      <dgm:spPr/>
    </dgm:pt>
    <dgm:pt modelId="{63C3569C-E16D-460E-A663-4FAA3E624C6F}" type="pres">
      <dgm:prSet presAssocID="{67FCBDE5-11E5-4A0C-8377-44691B9B4EE4}" presName="conn2-1" presStyleLbl="parChTrans1D3" presStyleIdx="13" presStyleCnt="15"/>
      <dgm:spPr/>
      <dgm:t>
        <a:bodyPr/>
        <a:lstStyle/>
        <a:p>
          <a:endParaRPr lang="vi-VN"/>
        </a:p>
      </dgm:t>
    </dgm:pt>
    <dgm:pt modelId="{F93BDE88-7198-4E18-A14D-36FC05137BBB}" type="pres">
      <dgm:prSet presAssocID="{67FCBDE5-11E5-4A0C-8377-44691B9B4EE4}" presName="connTx" presStyleLbl="parChTrans1D3" presStyleIdx="13" presStyleCnt="15"/>
      <dgm:spPr/>
      <dgm:t>
        <a:bodyPr/>
        <a:lstStyle/>
        <a:p>
          <a:endParaRPr lang="vi-VN"/>
        </a:p>
      </dgm:t>
    </dgm:pt>
    <dgm:pt modelId="{3792080F-C0E0-4615-8E4A-C1624C5E347A}" type="pres">
      <dgm:prSet presAssocID="{5BF3029E-0374-4DA0-800E-F350FF93239A}" presName="root2" presStyleCnt="0"/>
      <dgm:spPr/>
    </dgm:pt>
    <dgm:pt modelId="{A31AC5B3-BA09-4FF0-A00B-58A94A26F17A}" type="pres">
      <dgm:prSet presAssocID="{5BF3029E-0374-4DA0-800E-F350FF93239A}" presName="LevelTwoTextNode" presStyleLbl="node3" presStyleIdx="13" presStyleCnt="15">
        <dgm:presLayoutVars>
          <dgm:chPref val="3"/>
        </dgm:presLayoutVars>
      </dgm:prSet>
      <dgm:spPr/>
      <dgm:t>
        <a:bodyPr/>
        <a:lstStyle/>
        <a:p>
          <a:endParaRPr lang="vi-VN"/>
        </a:p>
      </dgm:t>
    </dgm:pt>
    <dgm:pt modelId="{A3221D1B-B378-4C53-8A4B-A35FCE0E2236}" type="pres">
      <dgm:prSet presAssocID="{5BF3029E-0374-4DA0-800E-F350FF93239A}" presName="level3hierChild" presStyleCnt="0"/>
      <dgm:spPr/>
    </dgm:pt>
    <dgm:pt modelId="{2B393A5E-8860-489F-9308-8AD5AA53A98F}" type="pres">
      <dgm:prSet presAssocID="{8B185DA3-2BD0-4131-A3C7-DB4169AF7E03}" presName="conn2-1" presStyleLbl="parChTrans1D3" presStyleIdx="14" presStyleCnt="15"/>
      <dgm:spPr/>
      <dgm:t>
        <a:bodyPr/>
        <a:lstStyle/>
        <a:p>
          <a:endParaRPr lang="vi-VN"/>
        </a:p>
      </dgm:t>
    </dgm:pt>
    <dgm:pt modelId="{6B1F4B1A-B8FA-4D98-9260-DA5BC800A272}" type="pres">
      <dgm:prSet presAssocID="{8B185DA3-2BD0-4131-A3C7-DB4169AF7E03}" presName="connTx" presStyleLbl="parChTrans1D3" presStyleIdx="14" presStyleCnt="15"/>
      <dgm:spPr/>
      <dgm:t>
        <a:bodyPr/>
        <a:lstStyle/>
        <a:p>
          <a:endParaRPr lang="vi-VN"/>
        </a:p>
      </dgm:t>
    </dgm:pt>
    <dgm:pt modelId="{5CDDAB0A-472B-4D59-A2A9-E15A023B65F6}" type="pres">
      <dgm:prSet presAssocID="{6D9B3764-80E0-408E-BA9B-08C746D5AA2D}" presName="root2" presStyleCnt="0"/>
      <dgm:spPr/>
    </dgm:pt>
    <dgm:pt modelId="{C63C4457-A882-4CC9-9055-1B1C4C09CBC7}" type="pres">
      <dgm:prSet presAssocID="{6D9B3764-80E0-408E-BA9B-08C746D5AA2D}" presName="LevelTwoTextNode" presStyleLbl="node3" presStyleIdx="14" presStyleCnt="15">
        <dgm:presLayoutVars>
          <dgm:chPref val="3"/>
        </dgm:presLayoutVars>
      </dgm:prSet>
      <dgm:spPr/>
      <dgm:t>
        <a:bodyPr/>
        <a:lstStyle/>
        <a:p>
          <a:endParaRPr lang="vi-VN"/>
        </a:p>
      </dgm:t>
    </dgm:pt>
    <dgm:pt modelId="{8FB48AF3-DD12-4A72-B08B-0135800D03F9}" type="pres">
      <dgm:prSet presAssocID="{6D9B3764-80E0-408E-BA9B-08C746D5AA2D}" presName="level3hierChild" presStyleCnt="0"/>
      <dgm:spPr/>
    </dgm:pt>
  </dgm:ptLst>
  <dgm:cxnLst>
    <dgm:cxn modelId="{EABB7BD5-FFEA-4A74-A2B0-AF50B8C243B8}" type="presOf" srcId="{67FCBDE5-11E5-4A0C-8377-44691B9B4EE4}" destId="{F93BDE88-7198-4E18-A14D-36FC05137BBB}" srcOrd="1" destOrd="0" presId="urn:microsoft.com/office/officeart/2008/layout/HorizontalMultiLevelHierarchy"/>
    <dgm:cxn modelId="{0ECD26E0-4496-4358-961A-ACB2AB1B71F5}" srcId="{DBA163F7-77D6-4CA0-833E-5D4A50FD8E83}" destId="{5BF3029E-0374-4DA0-800E-F350FF93239A}" srcOrd="0" destOrd="0" parTransId="{67FCBDE5-11E5-4A0C-8377-44691B9B4EE4}" sibTransId="{0371CA3A-68FF-43CA-914E-1F787501067B}"/>
    <dgm:cxn modelId="{516DF572-958F-4275-A808-1220F57814A5}" type="presOf" srcId="{C927A05A-F4C1-49C9-A6A5-809F04230B0B}" destId="{43877F32-043B-43F8-B4C2-DCF115CDC6E4}" srcOrd="0" destOrd="0" presId="urn:microsoft.com/office/officeart/2008/layout/HorizontalMultiLevelHierarchy"/>
    <dgm:cxn modelId="{03B548F6-F475-4AFA-A65E-B903D6C205CD}" srcId="{54102E63-1182-4A0E-AEA6-0F1FA35519BF}" destId="{6B84006D-5788-45D3-9F7A-4D33758E929B}" srcOrd="0" destOrd="0" parTransId="{7F470944-A3D9-4534-B9E2-2CEEEC2E3CD9}" sibTransId="{245BF4D2-8026-4488-B19A-722BB8A65ABE}"/>
    <dgm:cxn modelId="{ACC1CD24-3698-4D62-973D-9A260232133C}" srcId="{54C968E5-87B4-44B5-A333-2E78B39C4C85}" destId="{2041CAF6-D9AF-4871-A431-6EFF53C048CA}" srcOrd="2" destOrd="0" parTransId="{B5659FC4-DB53-44D6-B1C8-03052548550E}" sibTransId="{17B73338-4E69-4E76-8178-93CD35EAB75A}"/>
    <dgm:cxn modelId="{A1F2C36A-77B4-4628-AB9F-706324A83458}" type="presOf" srcId="{95E8BB62-AFC2-4CEB-AD82-FD9306599278}" destId="{9A49F756-C450-457F-B7D7-B75DD7779448}" srcOrd="0" destOrd="0" presId="urn:microsoft.com/office/officeart/2008/layout/HorizontalMultiLevelHierarchy"/>
    <dgm:cxn modelId="{0E0449AD-FAB2-4CFF-9851-2413C572EEA6}" type="presOf" srcId="{EFB0A387-6C22-45BC-BE44-65B0C74C5491}" destId="{E69B3D0F-72A0-4F38-97CB-895267218C74}" srcOrd="0" destOrd="0" presId="urn:microsoft.com/office/officeart/2008/layout/HorizontalMultiLevelHierarchy"/>
    <dgm:cxn modelId="{61470AF0-A434-47C3-9586-B6095D2083A9}" type="presOf" srcId="{5F879A62-2AC4-4CE4-9D4A-05A66DD52731}" destId="{0A1D338C-BD69-479F-8411-CDB839280E4F}" srcOrd="1" destOrd="0" presId="urn:microsoft.com/office/officeart/2008/layout/HorizontalMultiLevelHierarchy"/>
    <dgm:cxn modelId="{6F078A9F-D1BB-481D-8E7C-24BB8919D5D8}" srcId="{54102E63-1182-4A0E-AEA6-0F1FA35519BF}" destId="{01FE376B-28E1-4C90-B53C-89A5D02B74A2}" srcOrd="2" destOrd="0" parTransId="{4FA48D67-C21F-48DB-989B-D5EBACBC501A}" sibTransId="{DD0A53AC-BD10-4872-85EC-AB59117AC1FF}"/>
    <dgm:cxn modelId="{203E572B-1F34-4716-8113-6CB8B0537BC0}" type="presOf" srcId="{86A24560-586A-46F5-BCF5-EF6507F2342E}" destId="{B8E4AC07-E8DD-495D-97CA-F9FA6D155CAF}" srcOrd="1" destOrd="0" presId="urn:microsoft.com/office/officeart/2008/layout/HorizontalMultiLevelHierarchy"/>
    <dgm:cxn modelId="{FD6FE76F-D318-46B9-A055-2B77843595C5}" srcId="{6AD5A0A7-2E1A-4699-AEA0-6F721201B0D9}" destId="{54102E63-1182-4A0E-AEA6-0F1FA35519BF}" srcOrd="2" destOrd="0" parTransId="{385B753F-F53B-482E-8550-6DD4600CE721}" sibTransId="{D4576625-A5CF-4372-8BBB-F34974E84D88}"/>
    <dgm:cxn modelId="{C580AB89-A619-45CF-89E3-74E2AB96F5B0}" srcId="{78385F57-B08E-437E-AAA1-968E6D005051}" destId="{9D04FDCD-40F3-4C4E-B4F0-807E84CBA017}" srcOrd="0" destOrd="0" parTransId="{EB88811A-35E5-42C8-A6A5-5F11D68A9310}" sibTransId="{87AA079F-9FEA-4533-A8F4-3E962994073A}"/>
    <dgm:cxn modelId="{9FEDD21F-E28D-441F-9D0E-ED2C919889B4}" type="presOf" srcId="{8B185DA3-2BD0-4131-A3C7-DB4169AF7E03}" destId="{6B1F4B1A-B8FA-4D98-9260-DA5BC800A272}" srcOrd="1" destOrd="0" presId="urn:microsoft.com/office/officeart/2008/layout/HorizontalMultiLevelHierarchy"/>
    <dgm:cxn modelId="{AC2D805F-E446-44BF-8C7D-3F6DDA541C57}" type="presOf" srcId="{DBA163F7-77D6-4CA0-833E-5D4A50FD8E83}" destId="{B10A4FEA-F7DF-45EA-A19C-C1E425FB0354}" srcOrd="0" destOrd="0" presId="urn:microsoft.com/office/officeart/2008/layout/HorizontalMultiLevelHierarchy"/>
    <dgm:cxn modelId="{06808307-9D28-44BD-AB51-ABD1575DF37F}" type="presOf" srcId="{95E8BB62-AFC2-4CEB-AD82-FD9306599278}" destId="{53139471-3D96-4132-A850-85A7F2587E63}" srcOrd="1" destOrd="0" presId="urn:microsoft.com/office/officeart/2008/layout/HorizontalMultiLevelHierarchy"/>
    <dgm:cxn modelId="{ACC62AF0-861D-4AE3-B25A-6FF763FDABED}" type="presOf" srcId="{54C968E5-87B4-44B5-A333-2E78B39C4C85}" destId="{34B618A7-87DE-457F-A683-F8C1CF2D337F}" srcOrd="0" destOrd="0" presId="urn:microsoft.com/office/officeart/2008/layout/HorizontalMultiLevelHierarchy"/>
    <dgm:cxn modelId="{E2BEE443-648B-4D14-8A6D-33A9381F0546}" type="presOf" srcId="{7497DC91-A865-4337-9462-A1EC9CA67486}" destId="{28637CF8-6A4F-4825-B227-606A7AB6E2B6}" srcOrd="0" destOrd="0" presId="urn:microsoft.com/office/officeart/2008/layout/HorizontalMultiLevelHierarchy"/>
    <dgm:cxn modelId="{47321A31-B917-4065-8412-EC7599491D84}" type="presOf" srcId="{D168A9C5-5080-4148-93E9-B3C5B389BA2B}" destId="{EA2DCB5E-1FAB-4E7A-9D2E-D34BD979004A}" srcOrd="0" destOrd="0" presId="urn:microsoft.com/office/officeart/2008/layout/HorizontalMultiLevelHierarchy"/>
    <dgm:cxn modelId="{CE4CF790-7C49-4017-B581-37B6613868DE}" type="presOf" srcId="{7497DC91-A865-4337-9462-A1EC9CA67486}" destId="{E1465158-7166-4504-84CB-27B9A91B4B33}" srcOrd="1" destOrd="0" presId="urn:microsoft.com/office/officeart/2008/layout/HorizontalMultiLevelHierarchy"/>
    <dgm:cxn modelId="{553DB027-1449-4425-B6FA-371B82709A3E}" type="presOf" srcId="{7F470944-A3D9-4534-B9E2-2CEEEC2E3CD9}" destId="{2BE11366-A636-4E2C-963C-3AB5421E83E5}" srcOrd="1" destOrd="0" presId="urn:microsoft.com/office/officeart/2008/layout/HorizontalMultiLevelHierarchy"/>
    <dgm:cxn modelId="{AAF78F56-BFCE-4204-AAB0-C61687E2AE53}" type="presOf" srcId="{78385F57-B08E-437E-AAA1-968E6D005051}" destId="{6813B471-7AF3-41FE-9850-23CFFBEDDBFD}" srcOrd="0" destOrd="0" presId="urn:microsoft.com/office/officeart/2008/layout/HorizontalMultiLevelHierarchy"/>
    <dgm:cxn modelId="{B6157D1D-C4F6-4530-907C-A81592FF113B}" type="presOf" srcId="{DF7C3D27-DE0C-4C03-8951-9E1399AEC28B}" destId="{0844FADA-3D29-415E-873E-A7DD7D2E2D2A}" srcOrd="0" destOrd="0" presId="urn:microsoft.com/office/officeart/2008/layout/HorizontalMultiLevelHierarchy"/>
    <dgm:cxn modelId="{B74A413A-F3FB-4835-8EBF-1138012251B3}" type="presOf" srcId="{C0A06C06-B5E8-4531-8B86-CE855C456D03}" destId="{72D95857-BF35-4E83-A4A3-FE3144CB70D9}" srcOrd="1" destOrd="0" presId="urn:microsoft.com/office/officeart/2008/layout/HorizontalMultiLevelHierarchy"/>
    <dgm:cxn modelId="{87A0F685-E5B9-4F6D-9033-4A98F61A6FF3}" type="presOf" srcId="{36C9B2D2-0E51-43DC-979B-FBA1277D2906}" destId="{17085CF7-397F-4129-A791-9F0D40F296BF}" srcOrd="1" destOrd="0" presId="urn:microsoft.com/office/officeart/2008/layout/HorizontalMultiLevelHierarchy"/>
    <dgm:cxn modelId="{42D54287-7607-405E-844F-5CF9F01125ED}" type="presOf" srcId="{67FCBDE5-11E5-4A0C-8377-44691B9B4EE4}" destId="{63C3569C-E16D-460E-A663-4FAA3E624C6F}" srcOrd="0" destOrd="0" presId="urn:microsoft.com/office/officeart/2008/layout/HorizontalMultiLevelHierarchy"/>
    <dgm:cxn modelId="{DAFF3BFA-E356-4F33-A775-D358E064567D}" type="presOf" srcId="{102A79C3-8060-41F0-B8FA-1444FEE27F4A}" destId="{102B4D16-AD95-4C2E-8A54-C0D6834A8F2E}" srcOrd="0" destOrd="0" presId="urn:microsoft.com/office/officeart/2008/layout/HorizontalMultiLevelHierarchy"/>
    <dgm:cxn modelId="{5F39B98A-E4D5-485E-B92A-F5F399E85CC7}" type="presOf" srcId="{8B185DA3-2BD0-4131-A3C7-DB4169AF7E03}" destId="{2B393A5E-8860-489F-9308-8AD5AA53A98F}" srcOrd="0" destOrd="0" presId="urn:microsoft.com/office/officeart/2008/layout/HorizontalMultiLevelHierarchy"/>
    <dgm:cxn modelId="{E34348AF-4A29-4604-9401-8D6A71E89BBE}" type="presOf" srcId="{5CB5ABCB-30F1-417F-92A7-A57F54CD92A5}" destId="{C620854C-0680-4254-9E0D-B241536B79EE}" srcOrd="1" destOrd="0" presId="urn:microsoft.com/office/officeart/2008/layout/HorizontalMultiLevelHierarchy"/>
    <dgm:cxn modelId="{64CE261F-8202-440F-9597-F7A5B160C9E4}" type="presOf" srcId="{3E397681-15C0-43A6-9B8E-DE8BAC246C78}" destId="{04BB6618-E576-4BF3-9036-C3875C8A37D2}" srcOrd="0" destOrd="0" presId="urn:microsoft.com/office/officeart/2008/layout/HorizontalMultiLevelHierarchy"/>
    <dgm:cxn modelId="{462B3C25-31B1-4FE6-88C6-1D91BFB08C04}" type="presOf" srcId="{C0A06C06-B5E8-4531-8B86-CE855C456D03}" destId="{C03C70A3-4185-46FD-92FC-276A3CF6F53C}" srcOrd="0" destOrd="0" presId="urn:microsoft.com/office/officeart/2008/layout/HorizontalMultiLevelHierarchy"/>
    <dgm:cxn modelId="{69E8F4A1-5E19-40DA-9170-2F0848728D73}" type="presOf" srcId="{385B753F-F53B-482E-8550-6DD4600CE721}" destId="{D4838D04-68D1-4DC8-9714-65EE29626491}" srcOrd="1" destOrd="0" presId="urn:microsoft.com/office/officeart/2008/layout/HorizontalMultiLevelHierarchy"/>
    <dgm:cxn modelId="{BEDEF3AC-1FAC-4F79-B91B-CFC8C8E69DD3}" type="presOf" srcId="{4DF477CB-6EF5-4E9C-A44D-569D1E6A6CC7}" destId="{F1331983-71A4-43BA-A97C-E27408F57BAB}" srcOrd="1" destOrd="0" presId="urn:microsoft.com/office/officeart/2008/layout/HorizontalMultiLevelHierarchy"/>
    <dgm:cxn modelId="{11900961-22FF-4818-9271-35835C9DE3B8}" type="presOf" srcId="{54102E63-1182-4A0E-AEA6-0F1FA35519BF}" destId="{C544BFF8-D4DF-454D-A759-CCB180EC5FBD}" srcOrd="0" destOrd="0" presId="urn:microsoft.com/office/officeart/2008/layout/HorizontalMultiLevelHierarchy"/>
    <dgm:cxn modelId="{C3EA23F3-2CEC-4D63-A55A-6DD65A9A4745}" type="presOf" srcId="{6FADE0C6-F203-4335-B400-62A890CCD5FE}" destId="{24F35F34-4E58-4823-8DF5-9F6269396B24}" srcOrd="0" destOrd="0" presId="urn:microsoft.com/office/officeart/2008/layout/HorizontalMultiLevelHierarchy"/>
    <dgm:cxn modelId="{3D3868A8-B858-4A62-861D-76D77222DA23}" type="presOf" srcId="{F1BD88C7-7A04-427C-BA72-6C2030EBCE78}" destId="{A20BD1B7-B035-42B6-BB93-3FA4D3D952AC}" srcOrd="0" destOrd="0" presId="urn:microsoft.com/office/officeart/2008/layout/HorizontalMultiLevelHierarchy"/>
    <dgm:cxn modelId="{9D1145B9-0FB1-418D-A8F3-2D4F4348B9EE}" type="presOf" srcId="{01FE376B-28E1-4C90-B53C-89A5D02B74A2}" destId="{36DB05DC-EFD6-4F74-BCBA-174C39B2D1D5}" srcOrd="0" destOrd="0" presId="urn:microsoft.com/office/officeart/2008/layout/HorizontalMultiLevelHierarchy"/>
    <dgm:cxn modelId="{FCEB0909-7C06-437C-9674-497C168C9893}" type="presOf" srcId="{947FFBF3-FAB4-4C30-B327-4816263608EB}" destId="{22AF51C3-2A56-4E89-9350-92592BC02B36}" srcOrd="1" destOrd="0" presId="urn:microsoft.com/office/officeart/2008/layout/HorizontalMultiLevelHierarchy"/>
    <dgm:cxn modelId="{EA906F75-DC7A-4C81-BAB0-DAC8D2F68EA3}" type="presOf" srcId="{EB88811A-35E5-42C8-A6A5-5F11D68A9310}" destId="{D1D6D49D-2CC5-4DEC-8C77-AA972840041F}" srcOrd="0" destOrd="0" presId="urn:microsoft.com/office/officeart/2008/layout/HorizontalMultiLevelHierarchy"/>
    <dgm:cxn modelId="{50614EAB-BF20-4E9E-A5DB-DA0A074DDAF7}" type="presOf" srcId="{6231AB62-6836-498B-A2AD-69C27587B442}" destId="{A77CF0E3-CDB2-46B9-8CF3-1B50300174AF}" srcOrd="0" destOrd="0" presId="urn:microsoft.com/office/officeart/2008/layout/HorizontalMultiLevelHierarchy"/>
    <dgm:cxn modelId="{A793178E-E23D-419A-8D29-C6E5BFB05BA2}" type="presOf" srcId="{DF7C3D27-DE0C-4C03-8951-9E1399AEC28B}" destId="{352416F2-D077-45AC-A085-BA90DA031FF3}" srcOrd="1" destOrd="0" presId="urn:microsoft.com/office/officeart/2008/layout/HorizontalMultiLevelHierarchy"/>
    <dgm:cxn modelId="{A93225F0-5ACB-403D-9BED-87A052C235B3}" type="presOf" srcId="{5B03F237-9559-4E35-B0A0-0B4B63B5B6A7}" destId="{5E9D508F-C3EB-44A9-944A-A9798B54F4F1}" srcOrd="0" destOrd="0" presId="urn:microsoft.com/office/officeart/2008/layout/HorizontalMultiLevelHierarchy"/>
    <dgm:cxn modelId="{7B658F5A-FD83-4644-B63F-4A2C47183DBE}" srcId="{D168A9C5-5080-4148-93E9-B3C5B389BA2B}" destId="{AC612D26-DB7F-4A9C-96C7-75B2E2D1BF63}" srcOrd="0" destOrd="0" parTransId="{86A24560-586A-46F5-BCF5-EF6507F2342E}" sibTransId="{40CE640A-8774-44FF-BC82-4EFD293CD930}"/>
    <dgm:cxn modelId="{FC7EE9F1-9E29-4BE5-8767-4E8274A7A67C}" type="presOf" srcId="{4DF477CB-6EF5-4E9C-A44D-569D1E6A6CC7}" destId="{1AC3481D-88C0-47AF-A43B-6FE81EB3E689}" srcOrd="0" destOrd="0" presId="urn:microsoft.com/office/officeart/2008/layout/HorizontalMultiLevelHierarchy"/>
    <dgm:cxn modelId="{E639B5FD-8EFE-43CC-AB50-0B3F6EBE2415}" type="presOf" srcId="{5BF3029E-0374-4DA0-800E-F350FF93239A}" destId="{A31AC5B3-BA09-4FF0-A00B-58A94A26F17A}" srcOrd="0" destOrd="0" presId="urn:microsoft.com/office/officeart/2008/layout/HorizontalMultiLevelHierarchy"/>
    <dgm:cxn modelId="{4AF16D4C-093C-4C82-A709-4602764E7CB6}" type="presOf" srcId="{5F879A62-2AC4-4CE4-9D4A-05A66DD52731}" destId="{226883BA-9DA6-409B-AABE-AD4CCCB9BA46}" srcOrd="0" destOrd="0" presId="urn:microsoft.com/office/officeart/2008/layout/HorizontalMultiLevelHierarchy"/>
    <dgm:cxn modelId="{9C11A0E5-C60E-4ACE-A058-25025A222A22}" type="presOf" srcId="{23B298C0-7739-47F3-871B-0B219644E467}" destId="{19981626-1D14-4843-B04A-01677C1B8038}" srcOrd="1" destOrd="0" presId="urn:microsoft.com/office/officeart/2008/layout/HorizontalMultiLevelHierarchy"/>
    <dgm:cxn modelId="{AE5CE7D9-A04C-4591-AA2E-4C3FE583754C}" type="presOf" srcId="{AECED08F-5CAB-42D8-AD56-538EB58F44CD}" destId="{E99069D3-2270-4EDD-907D-DE8585A4D994}" srcOrd="1" destOrd="0" presId="urn:microsoft.com/office/officeart/2008/layout/HorizontalMultiLevelHierarchy"/>
    <dgm:cxn modelId="{52EB752A-80FE-45E3-B1E2-55E1F734527F}" srcId="{6AD5A0A7-2E1A-4699-AEA0-6F721201B0D9}" destId="{54C968E5-87B4-44B5-A333-2E78B39C4C85}" srcOrd="3" destOrd="0" parTransId="{947FFBF3-FAB4-4C30-B327-4816263608EB}" sibTransId="{295B4A95-5AA6-4AB0-AD95-1AC0A539A69B}"/>
    <dgm:cxn modelId="{62AD6A04-8770-4164-A0DF-292DC3CC67B2}" type="presOf" srcId="{6431BE01-60DC-4B91-8D89-C8C7E298175F}" destId="{76DBC0DF-A1A5-452A-B484-65F487C16B0B}" srcOrd="0" destOrd="0" presId="urn:microsoft.com/office/officeart/2008/layout/HorizontalMultiLevelHierarchy"/>
    <dgm:cxn modelId="{2F6BD92D-B4CD-4617-A316-80408B5FB911}" srcId="{54C968E5-87B4-44B5-A333-2E78B39C4C85}" destId="{102A79C3-8060-41F0-B8FA-1444FEE27F4A}" srcOrd="0" destOrd="0" parTransId="{5F879A62-2AC4-4CE4-9D4A-05A66DD52731}" sibTransId="{54160460-49B2-4360-A995-FA3AFFBD34AF}"/>
    <dgm:cxn modelId="{DE7C3B53-5867-442D-A54A-DEA6EB98C240}" srcId="{D168A9C5-5080-4148-93E9-B3C5B389BA2B}" destId="{EFB0A387-6C22-45BC-BE44-65B0C74C5491}" srcOrd="1" destOrd="0" parTransId="{DF7C3D27-DE0C-4C03-8951-9E1399AEC28B}" sibTransId="{32DB571F-6892-4FEE-AB92-BCDFF32853F9}"/>
    <dgm:cxn modelId="{95C319CF-5987-4B80-B55F-A4EE0873759C}" type="presOf" srcId="{7FEB6C7B-EA05-4CCC-9862-52EED1EF3FB1}" destId="{79835D21-4954-485C-A3C2-E885A43012E8}" srcOrd="0" destOrd="0" presId="urn:microsoft.com/office/officeart/2008/layout/HorizontalMultiLevelHierarchy"/>
    <dgm:cxn modelId="{AAA3FB39-796F-40E6-B813-8EEACF526A98}" type="presOf" srcId="{947FFBF3-FAB4-4C30-B327-4816263608EB}" destId="{B29F2C9C-100D-436B-AF0E-BC1606B316D3}" srcOrd="0" destOrd="0" presId="urn:microsoft.com/office/officeart/2008/layout/HorizontalMultiLevelHierarchy"/>
    <dgm:cxn modelId="{E51021B6-18E8-46E2-BA46-AB99A537C866}" type="presOf" srcId="{8255E6C9-60B2-44E9-859A-2885E128E737}" destId="{2D5B06D3-5CF3-4E48-99CF-0F54ABA5F5C8}" srcOrd="0" destOrd="0" presId="urn:microsoft.com/office/officeart/2008/layout/HorizontalMultiLevelHierarchy"/>
    <dgm:cxn modelId="{7DA271F3-9460-477B-81B9-877479AA4375}" type="presOf" srcId="{7FEB6C7B-EA05-4CCC-9862-52EED1EF3FB1}" destId="{088246B4-4510-4467-8E4E-3DEF3DE7817B}" srcOrd="1" destOrd="0" presId="urn:microsoft.com/office/officeart/2008/layout/HorizontalMultiLevelHierarchy"/>
    <dgm:cxn modelId="{8E774DC9-2EAE-4A5A-B4D3-2026AABAD0D2}" type="presOf" srcId="{AECED08F-5CAB-42D8-AD56-538EB58F44CD}" destId="{2B9B111D-B966-4B32-A1F7-3C947265471F}" srcOrd="0" destOrd="0" presId="urn:microsoft.com/office/officeart/2008/layout/HorizontalMultiLevelHierarchy"/>
    <dgm:cxn modelId="{3A022ADB-7760-4555-94FF-7AC6CCB5BB6B}" srcId="{D168A9C5-5080-4148-93E9-B3C5B389BA2B}" destId="{ADA25965-A1D1-4F9F-8D76-8D51285E4D8B}" srcOrd="4" destOrd="0" parTransId="{5B03F237-9559-4E35-B0A0-0B4B63B5B6A7}" sibTransId="{644F2C73-8727-4CCA-A8F3-6283BF8CDA67}"/>
    <dgm:cxn modelId="{34D78842-E9F6-48BA-A0A3-144905468D6B}" srcId="{6AD5A0A7-2E1A-4699-AEA0-6F721201B0D9}" destId="{DBA163F7-77D6-4CA0-833E-5D4A50FD8E83}" srcOrd="4" destOrd="0" parTransId="{3E397681-15C0-43A6-9B8E-DE8BAC246C78}" sibTransId="{DD1AA49B-CE06-4D2C-BC1F-538B85C72CBC}"/>
    <dgm:cxn modelId="{CDC4300A-56C3-4797-AF57-95A0A79900C4}" type="presOf" srcId="{6B84006D-5788-45D3-9F7A-4D33758E929B}" destId="{93FD5065-3861-4888-BAA4-DF0731E37655}" srcOrd="0" destOrd="0" presId="urn:microsoft.com/office/officeart/2008/layout/HorizontalMultiLevelHierarchy"/>
    <dgm:cxn modelId="{852A6EE9-5ABD-4030-8B33-14458C1D07F5}" type="presOf" srcId="{0903B3ED-5FF0-4C42-8FB5-9C941C776831}" destId="{7028264E-CFB6-44F7-886C-B81EE0A0CD47}" srcOrd="0" destOrd="0" presId="urn:microsoft.com/office/officeart/2008/layout/HorizontalMultiLevelHierarchy"/>
    <dgm:cxn modelId="{606B1041-C624-43BB-86E0-E9D74C28C05D}" srcId="{6AD5A0A7-2E1A-4699-AEA0-6F721201B0D9}" destId="{D168A9C5-5080-4148-93E9-B3C5B389BA2B}" srcOrd="1" destOrd="0" parTransId="{4DF477CB-6EF5-4E9C-A44D-569D1E6A6CC7}" sibTransId="{77A05C73-AFDA-4423-8F8D-C7088A5764D8}"/>
    <dgm:cxn modelId="{2DF6F527-FFAB-4783-B140-A98F696BDE2B}" type="presOf" srcId="{441CD60B-8FF3-4BDE-8884-E1F5BD4C0224}" destId="{96780BA9-84BB-441C-B14B-B55DD853AE94}" srcOrd="0" destOrd="0" presId="urn:microsoft.com/office/officeart/2008/layout/HorizontalMultiLevelHierarchy"/>
    <dgm:cxn modelId="{E20F37B5-579D-4092-AC44-B931E837B0A9}" type="presOf" srcId="{86A24560-586A-46F5-BCF5-EF6507F2342E}" destId="{27C7AF04-4E5D-4DF3-97F7-FC6E91256CEB}" srcOrd="0" destOrd="0" presId="urn:microsoft.com/office/officeart/2008/layout/HorizontalMultiLevelHierarchy"/>
    <dgm:cxn modelId="{CA2111D6-8A05-4282-B4D3-C4E443BD4C01}" type="presOf" srcId="{4FA48D67-C21F-48DB-989B-D5EBACBC501A}" destId="{313BEA61-17DE-4FC9-A738-3BF9BA01289F}" srcOrd="0" destOrd="0" presId="urn:microsoft.com/office/officeart/2008/layout/HorizontalMultiLevelHierarchy"/>
    <dgm:cxn modelId="{DFF4579F-B984-4A03-AFDC-5094445FD910}" srcId="{504A1B2C-E4EE-4BD5-9CF9-79D30F8983AC}" destId="{6231AB62-6836-498B-A2AD-69C27587B442}" srcOrd="1" destOrd="0" parTransId="{7497DC91-A865-4337-9462-A1EC9CA67486}" sibTransId="{59A0D6AC-36BC-47BD-8BB6-4377BF150C3B}"/>
    <dgm:cxn modelId="{15ACB0A7-1443-4DB5-A04F-7456C3DF6F3F}" type="presOf" srcId="{5B03F237-9559-4E35-B0A0-0B4B63B5B6A7}" destId="{7D4A91D7-55DC-4678-8F23-CCE1EBF8138F}" srcOrd="1" destOrd="0" presId="urn:microsoft.com/office/officeart/2008/layout/HorizontalMultiLevelHierarchy"/>
    <dgm:cxn modelId="{D3E52DB0-D015-4F18-8E9A-F528A36CC731}" type="presOf" srcId="{7F470944-A3D9-4534-B9E2-2CEEEC2E3CD9}" destId="{C863B511-BF75-4E48-BCB9-E13122DCB6B5}" srcOrd="0" destOrd="0" presId="urn:microsoft.com/office/officeart/2008/layout/HorizontalMultiLevelHierarchy"/>
    <dgm:cxn modelId="{17F6BCED-1457-45AF-8556-A150856DB6CE}" srcId="{DBA163F7-77D6-4CA0-833E-5D4A50FD8E83}" destId="{6D9B3764-80E0-408E-BA9B-08C746D5AA2D}" srcOrd="1" destOrd="0" parTransId="{8B185DA3-2BD0-4131-A3C7-DB4169AF7E03}" sibTransId="{68DC2C25-81EB-4B27-9E08-939F46B3A8E9}"/>
    <dgm:cxn modelId="{143B1B1F-8BE6-418C-9340-E451607430AC}" type="presOf" srcId="{385B753F-F53B-482E-8550-6DD4600CE721}" destId="{C6F7B1FB-14B3-42B0-B0F2-E7B9D53A2EB9}" srcOrd="0" destOrd="0" presId="urn:microsoft.com/office/officeart/2008/layout/HorizontalMultiLevelHierarchy"/>
    <dgm:cxn modelId="{D59782E7-6300-4278-B8C8-8951EE7DCE99}" type="presOf" srcId="{AC612D26-DB7F-4A9C-96C7-75B2E2D1BF63}" destId="{644E9481-F6B1-409D-93C4-61F094C0ADBA}" srcOrd="0" destOrd="0" presId="urn:microsoft.com/office/officeart/2008/layout/HorizontalMultiLevelHierarchy"/>
    <dgm:cxn modelId="{B2ED368A-245B-483F-8E49-26A8C9B416A7}" srcId="{0903B3ED-5FF0-4C42-8FB5-9C941C776831}" destId="{6AD5A0A7-2E1A-4699-AEA0-6F721201B0D9}" srcOrd="0" destOrd="0" parTransId="{7EC488E1-8599-4942-AFAF-AFC54134E7A1}" sibTransId="{4DF308AE-673B-4AE3-9563-372F7955FE4E}"/>
    <dgm:cxn modelId="{2A886B03-CB00-4892-9B24-CFBDFA85A213}" type="presOf" srcId="{EB88811A-35E5-42C8-A6A5-5F11D68A9310}" destId="{193424BA-5B32-4837-81C8-6DC3D3CC275D}" srcOrd="1" destOrd="0" presId="urn:microsoft.com/office/officeart/2008/layout/HorizontalMultiLevelHierarchy"/>
    <dgm:cxn modelId="{3477E66D-2039-4956-90E5-8A0BC3CB42AC}" type="presOf" srcId="{B5659FC4-DB53-44D6-B1C8-03052548550E}" destId="{1E95A334-0A73-4456-AAB3-6B9BBD6B3634}" srcOrd="0" destOrd="0" presId="urn:microsoft.com/office/officeart/2008/layout/HorizontalMultiLevelHierarchy"/>
    <dgm:cxn modelId="{CD97FB3B-47CC-49A7-9B4A-D99404A6FD33}" type="presOf" srcId="{6AD5A0A7-2E1A-4699-AEA0-6F721201B0D9}" destId="{33199180-EDA8-4F63-A070-536DD47FDEAD}" srcOrd="0" destOrd="0" presId="urn:microsoft.com/office/officeart/2008/layout/HorizontalMultiLevelHierarchy"/>
    <dgm:cxn modelId="{32B14B12-3EB8-4528-9CF3-14A326BB3BD7}" type="presOf" srcId="{5CB5ABCB-30F1-417F-92A7-A57F54CD92A5}" destId="{BFCDF16C-AB67-4298-9645-F6AF8414C52C}" srcOrd="0" destOrd="0" presId="urn:microsoft.com/office/officeart/2008/layout/HorizontalMultiLevelHierarchy"/>
    <dgm:cxn modelId="{8A2E243C-758F-4F8F-9B7A-1FF61B436792}" type="presOf" srcId="{6D9B3764-80E0-408E-BA9B-08C746D5AA2D}" destId="{C63C4457-A882-4CC9-9055-1B1C4C09CBC7}" srcOrd="0" destOrd="0" presId="urn:microsoft.com/office/officeart/2008/layout/HorizontalMultiLevelHierarchy"/>
    <dgm:cxn modelId="{DB58A61F-5C7E-405D-816B-7CF42F981A06}" srcId="{9D04FDCD-40F3-4C4E-B4F0-807E84CBA017}" destId="{6FADE0C6-F203-4335-B400-62A890CCD5FE}" srcOrd="0" destOrd="0" parTransId="{95E8BB62-AFC2-4CEB-AD82-FD9306599278}" sibTransId="{139A6B5A-E6A1-4A99-97C3-260267FFE934}"/>
    <dgm:cxn modelId="{4639C4C0-FB8B-430A-ADE2-289F248AB8DA}" type="presOf" srcId="{2041CAF6-D9AF-4871-A431-6EFF53C048CA}" destId="{2F1D52C8-7998-4457-9E49-CB84E681D65D}" srcOrd="0" destOrd="0" presId="urn:microsoft.com/office/officeart/2008/layout/HorizontalMultiLevelHierarchy"/>
    <dgm:cxn modelId="{298F29DA-E11C-4559-870F-0668001AA199}" srcId="{D168A9C5-5080-4148-93E9-B3C5B389BA2B}" destId="{8255E6C9-60B2-44E9-859A-2885E128E737}" srcOrd="3" destOrd="0" parTransId="{F1BD88C7-7A04-427C-BA72-6C2030EBCE78}" sibTransId="{15C24458-A92E-4DFB-8E67-08ACA4DB6DBD}"/>
    <dgm:cxn modelId="{8D9E7EAA-F976-4AC3-B93D-70CF3A70872E}" type="presOf" srcId="{ADA25965-A1D1-4F9F-8D76-8D51285E4D8B}" destId="{E8A5B79F-BE80-4B79-B687-7EF425C4CFBD}" srcOrd="0" destOrd="0" presId="urn:microsoft.com/office/officeart/2008/layout/HorizontalMultiLevelHierarchy"/>
    <dgm:cxn modelId="{50283727-6356-40A5-8B76-6081642ED512}" type="presOf" srcId="{9D04FDCD-40F3-4C4E-B4F0-807E84CBA017}" destId="{BBEF478B-BC4E-4F50-B380-26B1ABBC66F6}" srcOrd="0" destOrd="0" presId="urn:microsoft.com/office/officeart/2008/layout/HorizontalMultiLevelHierarchy"/>
    <dgm:cxn modelId="{99540F27-3581-486A-9609-31D4BA9B73D5}" type="presOf" srcId="{B5659FC4-DB53-44D6-B1C8-03052548550E}" destId="{174FDEC4-453D-4F20-BFF7-05C1BD17F82F}" srcOrd="1" destOrd="0" presId="urn:microsoft.com/office/officeart/2008/layout/HorizontalMultiLevelHierarchy"/>
    <dgm:cxn modelId="{98AE0C0C-A5B2-4C2F-9E19-D00C76C1303B}" type="presOf" srcId="{3E397681-15C0-43A6-9B8E-DE8BAC246C78}" destId="{753CFA65-77E7-4035-8BC6-93723049008B}" srcOrd="1" destOrd="0" presId="urn:microsoft.com/office/officeart/2008/layout/HorizontalMultiLevelHierarchy"/>
    <dgm:cxn modelId="{1D71A6C0-8DC8-4A83-9F11-FE10C383BEE3}" srcId="{6FADE0C6-F203-4335-B400-62A890CCD5FE}" destId="{852175E6-4391-4F22-A290-EADE695D8BC9}" srcOrd="0" destOrd="0" parTransId="{5CB5ABCB-30F1-417F-92A7-A57F54CD92A5}" sibTransId="{8E649FFA-6EDF-4B71-AD3B-360EF748B319}"/>
    <dgm:cxn modelId="{62182B5B-D8A3-4B2D-80C2-33C3E6071F50}" srcId="{6AD5A0A7-2E1A-4699-AEA0-6F721201B0D9}" destId="{504A1B2C-E4EE-4BD5-9CF9-79D30F8983AC}" srcOrd="0" destOrd="0" parTransId="{36C9B2D2-0E51-43DC-979B-FBA1277D2906}" sibTransId="{E4AA156C-4678-4574-8ED9-D1A3F6A40D8F}"/>
    <dgm:cxn modelId="{4C5BA164-D95B-463E-B5C9-704369F149A9}" srcId="{D168A9C5-5080-4148-93E9-B3C5B389BA2B}" destId="{441CD60B-8FF3-4BDE-8884-E1F5BD4C0224}" srcOrd="2" destOrd="0" parTransId="{C0A06C06-B5E8-4531-8B86-CE855C456D03}" sibTransId="{E291A39D-05E9-4568-8C15-C3A31155DF2D}"/>
    <dgm:cxn modelId="{684DB4B1-C97D-42F0-84D6-E1B88953195C}" type="presOf" srcId="{504A1B2C-E4EE-4BD5-9CF9-79D30F8983AC}" destId="{6520FF49-6D3E-448C-A136-61F6AAEF9915}" srcOrd="0" destOrd="0" presId="urn:microsoft.com/office/officeart/2008/layout/HorizontalMultiLevelHierarchy"/>
    <dgm:cxn modelId="{B6761830-BFC4-4D67-9FA9-84467F48FE95}" type="presOf" srcId="{4FA48D67-C21F-48DB-989B-D5EBACBC501A}" destId="{F53A9DDA-AED3-4F01-869A-5AE392341636}" srcOrd="1" destOrd="0" presId="urn:microsoft.com/office/officeart/2008/layout/HorizontalMultiLevelHierarchy"/>
    <dgm:cxn modelId="{DE395F57-BEEE-42A6-BACB-CAB954DD2A8A}" type="presOf" srcId="{F1BD88C7-7A04-427C-BA72-6C2030EBCE78}" destId="{2AFB5E5C-526F-4E0F-A43A-DEA921F07722}" srcOrd="1" destOrd="0" presId="urn:microsoft.com/office/officeart/2008/layout/HorizontalMultiLevelHierarchy"/>
    <dgm:cxn modelId="{A7FDA0D8-6F4A-470E-B498-923F70455E98}" srcId="{54102E63-1182-4A0E-AEA6-0F1FA35519BF}" destId="{6431BE01-60DC-4B91-8D89-C8C7E298175F}" srcOrd="1" destOrd="0" parTransId="{7FEB6C7B-EA05-4CCC-9862-52EED1EF3FB1}" sibTransId="{B4955D3D-8189-44A4-B442-A33520F709EC}"/>
    <dgm:cxn modelId="{7A99413E-40F4-41D0-BC27-C4905B450327}" type="presOf" srcId="{23B298C0-7739-47F3-871B-0B219644E467}" destId="{6D632CBA-1B7E-4166-BA13-AEDDDF199EA1}" srcOrd="0" destOrd="0" presId="urn:microsoft.com/office/officeart/2008/layout/HorizontalMultiLevelHierarchy"/>
    <dgm:cxn modelId="{C79B1978-29C2-458E-A298-8DFB60376D83}" srcId="{504A1B2C-E4EE-4BD5-9CF9-79D30F8983AC}" destId="{78385F57-B08E-437E-AAA1-968E6D005051}" srcOrd="0" destOrd="0" parTransId="{AECED08F-5CAB-42D8-AD56-538EB58F44CD}" sibTransId="{01F288AC-D01B-4B34-A708-B376C9825CF6}"/>
    <dgm:cxn modelId="{BA216E03-C301-4B52-9F34-F6F9BA5EA589}" type="presOf" srcId="{36C9B2D2-0E51-43DC-979B-FBA1277D2906}" destId="{E54B438C-0F91-45AC-B212-21A97A4A73C7}" srcOrd="0" destOrd="0" presId="urn:microsoft.com/office/officeart/2008/layout/HorizontalMultiLevelHierarchy"/>
    <dgm:cxn modelId="{C8804BAD-4A6E-4108-AC83-7E3DF63D317D}" srcId="{54C968E5-87B4-44B5-A333-2E78B39C4C85}" destId="{C927A05A-F4C1-49C9-A6A5-809F04230B0B}" srcOrd="1" destOrd="0" parTransId="{23B298C0-7739-47F3-871B-0B219644E467}" sibTransId="{6A0499BA-E0F7-4B1E-971E-7A92088ED4EC}"/>
    <dgm:cxn modelId="{94C698E5-ECF9-4397-BA80-0BE4DB1F88A3}" type="presOf" srcId="{852175E6-4391-4F22-A290-EADE695D8BC9}" destId="{7E90FAD1-CBAB-4027-A917-0B17A5C59CD9}" srcOrd="0" destOrd="0" presId="urn:microsoft.com/office/officeart/2008/layout/HorizontalMultiLevelHierarchy"/>
    <dgm:cxn modelId="{96881922-31D5-4215-8513-1DFE239A4A84}" type="presParOf" srcId="{7028264E-CFB6-44F7-886C-B81EE0A0CD47}" destId="{985C0F76-26EA-4E97-95B9-2EEA24BEE02C}" srcOrd="0" destOrd="0" presId="urn:microsoft.com/office/officeart/2008/layout/HorizontalMultiLevelHierarchy"/>
    <dgm:cxn modelId="{38536937-18C7-4057-8EA4-9F4E35427E3A}" type="presParOf" srcId="{985C0F76-26EA-4E97-95B9-2EEA24BEE02C}" destId="{33199180-EDA8-4F63-A070-536DD47FDEAD}" srcOrd="0" destOrd="0" presId="urn:microsoft.com/office/officeart/2008/layout/HorizontalMultiLevelHierarchy"/>
    <dgm:cxn modelId="{923A6692-7F9E-43CD-90BB-318A7E97C762}" type="presParOf" srcId="{985C0F76-26EA-4E97-95B9-2EEA24BEE02C}" destId="{0C23580B-3C11-4F84-9056-3717906A8ADB}" srcOrd="1" destOrd="0" presId="urn:microsoft.com/office/officeart/2008/layout/HorizontalMultiLevelHierarchy"/>
    <dgm:cxn modelId="{B6CF1FB4-07ED-4F0D-B882-024BFBFC6CF5}" type="presParOf" srcId="{0C23580B-3C11-4F84-9056-3717906A8ADB}" destId="{E54B438C-0F91-45AC-B212-21A97A4A73C7}" srcOrd="0" destOrd="0" presId="urn:microsoft.com/office/officeart/2008/layout/HorizontalMultiLevelHierarchy"/>
    <dgm:cxn modelId="{78E01190-A540-43AE-9F33-8D26B515731F}" type="presParOf" srcId="{E54B438C-0F91-45AC-B212-21A97A4A73C7}" destId="{17085CF7-397F-4129-A791-9F0D40F296BF}" srcOrd="0" destOrd="0" presId="urn:microsoft.com/office/officeart/2008/layout/HorizontalMultiLevelHierarchy"/>
    <dgm:cxn modelId="{6E1E5A1D-68EB-40E7-BA03-9CE08DB7CB37}" type="presParOf" srcId="{0C23580B-3C11-4F84-9056-3717906A8ADB}" destId="{BADC5990-CD46-404A-B211-8176D50B44D9}" srcOrd="1" destOrd="0" presId="urn:microsoft.com/office/officeart/2008/layout/HorizontalMultiLevelHierarchy"/>
    <dgm:cxn modelId="{F864B1A6-9C4C-49D3-9FAA-22B130F39EF0}" type="presParOf" srcId="{BADC5990-CD46-404A-B211-8176D50B44D9}" destId="{6520FF49-6D3E-448C-A136-61F6AAEF9915}" srcOrd="0" destOrd="0" presId="urn:microsoft.com/office/officeart/2008/layout/HorizontalMultiLevelHierarchy"/>
    <dgm:cxn modelId="{2993BC38-8D10-465B-AD33-5D5F39B7A4BE}" type="presParOf" srcId="{BADC5990-CD46-404A-B211-8176D50B44D9}" destId="{6915281D-A54B-4752-B74B-F33382EFF7CE}" srcOrd="1" destOrd="0" presId="urn:microsoft.com/office/officeart/2008/layout/HorizontalMultiLevelHierarchy"/>
    <dgm:cxn modelId="{9C4F7257-7EDA-48AB-8C2E-0CD5A4F43451}" type="presParOf" srcId="{6915281D-A54B-4752-B74B-F33382EFF7CE}" destId="{2B9B111D-B966-4B32-A1F7-3C947265471F}" srcOrd="0" destOrd="0" presId="urn:microsoft.com/office/officeart/2008/layout/HorizontalMultiLevelHierarchy"/>
    <dgm:cxn modelId="{64B029B3-955D-4FA1-86A7-0BF0BC39AB00}" type="presParOf" srcId="{2B9B111D-B966-4B32-A1F7-3C947265471F}" destId="{E99069D3-2270-4EDD-907D-DE8585A4D994}" srcOrd="0" destOrd="0" presId="urn:microsoft.com/office/officeart/2008/layout/HorizontalMultiLevelHierarchy"/>
    <dgm:cxn modelId="{351DC9BF-5FA6-4E60-9B4F-5A92AC4D7AD7}" type="presParOf" srcId="{6915281D-A54B-4752-B74B-F33382EFF7CE}" destId="{F726524B-FB5A-48A7-A3A1-797AA01919B1}" srcOrd="1" destOrd="0" presId="urn:microsoft.com/office/officeart/2008/layout/HorizontalMultiLevelHierarchy"/>
    <dgm:cxn modelId="{9631BE83-6DE4-4508-92A9-8458B5814AB7}" type="presParOf" srcId="{F726524B-FB5A-48A7-A3A1-797AA01919B1}" destId="{6813B471-7AF3-41FE-9850-23CFFBEDDBFD}" srcOrd="0" destOrd="0" presId="urn:microsoft.com/office/officeart/2008/layout/HorizontalMultiLevelHierarchy"/>
    <dgm:cxn modelId="{702116C8-1A8D-406B-A448-7B1B3FDA0C1B}" type="presParOf" srcId="{F726524B-FB5A-48A7-A3A1-797AA01919B1}" destId="{F120253E-B2AD-4A2B-A369-2925F05C823E}" srcOrd="1" destOrd="0" presId="urn:microsoft.com/office/officeart/2008/layout/HorizontalMultiLevelHierarchy"/>
    <dgm:cxn modelId="{19634087-6521-4582-8C34-9A7156CC1F95}" type="presParOf" srcId="{F120253E-B2AD-4A2B-A369-2925F05C823E}" destId="{D1D6D49D-2CC5-4DEC-8C77-AA972840041F}" srcOrd="0" destOrd="0" presId="urn:microsoft.com/office/officeart/2008/layout/HorizontalMultiLevelHierarchy"/>
    <dgm:cxn modelId="{AFB4E6A5-AC1F-4B23-8CA8-C62326C5E93C}" type="presParOf" srcId="{D1D6D49D-2CC5-4DEC-8C77-AA972840041F}" destId="{193424BA-5B32-4837-81C8-6DC3D3CC275D}" srcOrd="0" destOrd="0" presId="urn:microsoft.com/office/officeart/2008/layout/HorizontalMultiLevelHierarchy"/>
    <dgm:cxn modelId="{8E016278-2B67-46FF-8651-A5DBA18EB058}" type="presParOf" srcId="{F120253E-B2AD-4A2B-A369-2925F05C823E}" destId="{8D301B14-2BB6-4BFA-9CD5-A59AA652299C}" srcOrd="1" destOrd="0" presId="urn:microsoft.com/office/officeart/2008/layout/HorizontalMultiLevelHierarchy"/>
    <dgm:cxn modelId="{638921B8-D1D4-4B59-8617-EE3AD908CBCA}" type="presParOf" srcId="{8D301B14-2BB6-4BFA-9CD5-A59AA652299C}" destId="{BBEF478B-BC4E-4F50-B380-26B1ABBC66F6}" srcOrd="0" destOrd="0" presId="urn:microsoft.com/office/officeart/2008/layout/HorizontalMultiLevelHierarchy"/>
    <dgm:cxn modelId="{A33F21F2-736A-41CE-9030-8F899AAA83DC}" type="presParOf" srcId="{8D301B14-2BB6-4BFA-9CD5-A59AA652299C}" destId="{36517B0E-92EE-401A-80A1-72FCC87D7BF9}" srcOrd="1" destOrd="0" presId="urn:microsoft.com/office/officeart/2008/layout/HorizontalMultiLevelHierarchy"/>
    <dgm:cxn modelId="{D4F5CCF8-D7F4-4385-8414-984C10C6E0D7}" type="presParOf" srcId="{36517B0E-92EE-401A-80A1-72FCC87D7BF9}" destId="{9A49F756-C450-457F-B7D7-B75DD7779448}" srcOrd="0" destOrd="0" presId="urn:microsoft.com/office/officeart/2008/layout/HorizontalMultiLevelHierarchy"/>
    <dgm:cxn modelId="{53FD2E81-C6EE-41FA-B4DD-F98B355CD10A}" type="presParOf" srcId="{9A49F756-C450-457F-B7D7-B75DD7779448}" destId="{53139471-3D96-4132-A850-85A7F2587E63}" srcOrd="0" destOrd="0" presId="urn:microsoft.com/office/officeart/2008/layout/HorizontalMultiLevelHierarchy"/>
    <dgm:cxn modelId="{F106B57B-355F-4B64-A590-834440C45224}" type="presParOf" srcId="{36517B0E-92EE-401A-80A1-72FCC87D7BF9}" destId="{8F6C1295-6FDF-4F85-AC1B-C3F0FD65FD72}" srcOrd="1" destOrd="0" presId="urn:microsoft.com/office/officeart/2008/layout/HorizontalMultiLevelHierarchy"/>
    <dgm:cxn modelId="{DF9D5730-C508-43E4-B035-F286F697A1D0}" type="presParOf" srcId="{8F6C1295-6FDF-4F85-AC1B-C3F0FD65FD72}" destId="{24F35F34-4E58-4823-8DF5-9F6269396B24}" srcOrd="0" destOrd="0" presId="urn:microsoft.com/office/officeart/2008/layout/HorizontalMultiLevelHierarchy"/>
    <dgm:cxn modelId="{20E2C556-8FD2-4391-B055-3FAF3DAFFC29}" type="presParOf" srcId="{8F6C1295-6FDF-4F85-AC1B-C3F0FD65FD72}" destId="{28EEDCAD-F2F0-46FD-8164-AEA2A9EDFB4D}" srcOrd="1" destOrd="0" presId="urn:microsoft.com/office/officeart/2008/layout/HorizontalMultiLevelHierarchy"/>
    <dgm:cxn modelId="{B81E6152-D350-4231-8A1D-A71EB91B528D}" type="presParOf" srcId="{28EEDCAD-F2F0-46FD-8164-AEA2A9EDFB4D}" destId="{BFCDF16C-AB67-4298-9645-F6AF8414C52C}" srcOrd="0" destOrd="0" presId="urn:microsoft.com/office/officeart/2008/layout/HorizontalMultiLevelHierarchy"/>
    <dgm:cxn modelId="{8DC92AF0-439A-4C94-AB4C-D83A77949C50}" type="presParOf" srcId="{BFCDF16C-AB67-4298-9645-F6AF8414C52C}" destId="{C620854C-0680-4254-9E0D-B241536B79EE}" srcOrd="0" destOrd="0" presId="urn:microsoft.com/office/officeart/2008/layout/HorizontalMultiLevelHierarchy"/>
    <dgm:cxn modelId="{3ACCB7BE-0CE6-450C-855B-8493CB5DDDC3}" type="presParOf" srcId="{28EEDCAD-F2F0-46FD-8164-AEA2A9EDFB4D}" destId="{B11D0718-2699-4A00-9AA9-44AD11D5A214}" srcOrd="1" destOrd="0" presId="urn:microsoft.com/office/officeart/2008/layout/HorizontalMultiLevelHierarchy"/>
    <dgm:cxn modelId="{77EDBC5B-9E54-45B0-A3F8-448408CB0803}" type="presParOf" srcId="{B11D0718-2699-4A00-9AA9-44AD11D5A214}" destId="{7E90FAD1-CBAB-4027-A917-0B17A5C59CD9}" srcOrd="0" destOrd="0" presId="urn:microsoft.com/office/officeart/2008/layout/HorizontalMultiLevelHierarchy"/>
    <dgm:cxn modelId="{36CF42E4-A06E-4B36-9756-7EFFF6F1DA6D}" type="presParOf" srcId="{B11D0718-2699-4A00-9AA9-44AD11D5A214}" destId="{9D3604B7-F13B-41E6-AB6D-9093387D3907}" srcOrd="1" destOrd="0" presId="urn:microsoft.com/office/officeart/2008/layout/HorizontalMultiLevelHierarchy"/>
    <dgm:cxn modelId="{8C550B04-5557-42CA-BF7A-5B510BCE0541}" type="presParOf" srcId="{6915281D-A54B-4752-B74B-F33382EFF7CE}" destId="{28637CF8-6A4F-4825-B227-606A7AB6E2B6}" srcOrd="2" destOrd="0" presId="urn:microsoft.com/office/officeart/2008/layout/HorizontalMultiLevelHierarchy"/>
    <dgm:cxn modelId="{323BFAFF-9E71-4808-85A9-97B34A4256F5}" type="presParOf" srcId="{28637CF8-6A4F-4825-B227-606A7AB6E2B6}" destId="{E1465158-7166-4504-84CB-27B9A91B4B33}" srcOrd="0" destOrd="0" presId="urn:microsoft.com/office/officeart/2008/layout/HorizontalMultiLevelHierarchy"/>
    <dgm:cxn modelId="{7FB0330D-0D9F-4164-AEAF-5425E39F29F1}" type="presParOf" srcId="{6915281D-A54B-4752-B74B-F33382EFF7CE}" destId="{AF35812F-3AD2-4B3A-8527-08E72535FB0D}" srcOrd="3" destOrd="0" presId="urn:microsoft.com/office/officeart/2008/layout/HorizontalMultiLevelHierarchy"/>
    <dgm:cxn modelId="{3FEC456D-CD03-4E04-9A30-6E82E0D2E7DF}" type="presParOf" srcId="{AF35812F-3AD2-4B3A-8527-08E72535FB0D}" destId="{A77CF0E3-CDB2-46B9-8CF3-1B50300174AF}" srcOrd="0" destOrd="0" presId="urn:microsoft.com/office/officeart/2008/layout/HorizontalMultiLevelHierarchy"/>
    <dgm:cxn modelId="{535432FB-2886-4C81-9969-4C3123FB9F83}" type="presParOf" srcId="{AF35812F-3AD2-4B3A-8527-08E72535FB0D}" destId="{05C5748C-FFAD-41DE-8EF2-E0326DAB1EF4}" srcOrd="1" destOrd="0" presId="urn:microsoft.com/office/officeart/2008/layout/HorizontalMultiLevelHierarchy"/>
    <dgm:cxn modelId="{EB059A09-B2E4-4421-9307-00F6977889C6}" type="presParOf" srcId="{0C23580B-3C11-4F84-9056-3717906A8ADB}" destId="{1AC3481D-88C0-47AF-A43B-6FE81EB3E689}" srcOrd="2" destOrd="0" presId="urn:microsoft.com/office/officeart/2008/layout/HorizontalMultiLevelHierarchy"/>
    <dgm:cxn modelId="{56945B03-D678-43F2-8BFE-8AD2BD4BD106}" type="presParOf" srcId="{1AC3481D-88C0-47AF-A43B-6FE81EB3E689}" destId="{F1331983-71A4-43BA-A97C-E27408F57BAB}" srcOrd="0" destOrd="0" presId="urn:microsoft.com/office/officeart/2008/layout/HorizontalMultiLevelHierarchy"/>
    <dgm:cxn modelId="{C72C68A2-2064-4738-8EDC-60E034B26F98}" type="presParOf" srcId="{0C23580B-3C11-4F84-9056-3717906A8ADB}" destId="{9AA814B1-DCAA-4483-B54E-8423914098E7}" srcOrd="3" destOrd="0" presId="urn:microsoft.com/office/officeart/2008/layout/HorizontalMultiLevelHierarchy"/>
    <dgm:cxn modelId="{5AFAA425-CDF3-42EA-82AE-B878335E5D65}" type="presParOf" srcId="{9AA814B1-DCAA-4483-B54E-8423914098E7}" destId="{EA2DCB5E-1FAB-4E7A-9D2E-D34BD979004A}" srcOrd="0" destOrd="0" presId="urn:microsoft.com/office/officeart/2008/layout/HorizontalMultiLevelHierarchy"/>
    <dgm:cxn modelId="{C43C652B-8B43-4544-A7E6-3812FBCF6B6A}" type="presParOf" srcId="{9AA814B1-DCAA-4483-B54E-8423914098E7}" destId="{A94D483D-ACFC-4858-A01E-2083F0FB0E24}" srcOrd="1" destOrd="0" presId="urn:microsoft.com/office/officeart/2008/layout/HorizontalMultiLevelHierarchy"/>
    <dgm:cxn modelId="{67F59AFE-B394-4051-A5D7-1D7FC526F25A}" type="presParOf" srcId="{A94D483D-ACFC-4858-A01E-2083F0FB0E24}" destId="{27C7AF04-4E5D-4DF3-97F7-FC6E91256CEB}" srcOrd="0" destOrd="0" presId="urn:microsoft.com/office/officeart/2008/layout/HorizontalMultiLevelHierarchy"/>
    <dgm:cxn modelId="{E9739277-1AFA-45F4-92EC-4656CB6FA949}" type="presParOf" srcId="{27C7AF04-4E5D-4DF3-97F7-FC6E91256CEB}" destId="{B8E4AC07-E8DD-495D-97CA-F9FA6D155CAF}" srcOrd="0" destOrd="0" presId="urn:microsoft.com/office/officeart/2008/layout/HorizontalMultiLevelHierarchy"/>
    <dgm:cxn modelId="{DE3B304E-7887-49EB-BC14-33A0ADB6CF2A}" type="presParOf" srcId="{A94D483D-ACFC-4858-A01E-2083F0FB0E24}" destId="{CBA1A373-9068-4428-ACC3-3C90FE470087}" srcOrd="1" destOrd="0" presId="urn:microsoft.com/office/officeart/2008/layout/HorizontalMultiLevelHierarchy"/>
    <dgm:cxn modelId="{C0E33881-6997-4A7D-A568-53F10F854660}" type="presParOf" srcId="{CBA1A373-9068-4428-ACC3-3C90FE470087}" destId="{644E9481-F6B1-409D-93C4-61F094C0ADBA}" srcOrd="0" destOrd="0" presId="urn:microsoft.com/office/officeart/2008/layout/HorizontalMultiLevelHierarchy"/>
    <dgm:cxn modelId="{ACE06829-74E3-4EB3-8CC9-700536D8AE55}" type="presParOf" srcId="{CBA1A373-9068-4428-ACC3-3C90FE470087}" destId="{29E2B205-0065-477B-B9C7-5AA6A5054354}" srcOrd="1" destOrd="0" presId="urn:microsoft.com/office/officeart/2008/layout/HorizontalMultiLevelHierarchy"/>
    <dgm:cxn modelId="{C6270FA5-0EC1-4B54-A87C-9EF9192566DC}" type="presParOf" srcId="{A94D483D-ACFC-4858-A01E-2083F0FB0E24}" destId="{0844FADA-3D29-415E-873E-A7DD7D2E2D2A}" srcOrd="2" destOrd="0" presId="urn:microsoft.com/office/officeart/2008/layout/HorizontalMultiLevelHierarchy"/>
    <dgm:cxn modelId="{C044CEFC-AC24-4557-87C2-D0555855DC6B}" type="presParOf" srcId="{0844FADA-3D29-415E-873E-A7DD7D2E2D2A}" destId="{352416F2-D077-45AC-A085-BA90DA031FF3}" srcOrd="0" destOrd="0" presId="urn:microsoft.com/office/officeart/2008/layout/HorizontalMultiLevelHierarchy"/>
    <dgm:cxn modelId="{37AD99E2-1BDB-4491-A71F-CD65648677E4}" type="presParOf" srcId="{A94D483D-ACFC-4858-A01E-2083F0FB0E24}" destId="{304C57F3-E176-4E09-8560-84F26AF2E08D}" srcOrd="3" destOrd="0" presId="urn:microsoft.com/office/officeart/2008/layout/HorizontalMultiLevelHierarchy"/>
    <dgm:cxn modelId="{6E0CD36C-D955-4734-9CFF-E49C85AEEE66}" type="presParOf" srcId="{304C57F3-E176-4E09-8560-84F26AF2E08D}" destId="{E69B3D0F-72A0-4F38-97CB-895267218C74}" srcOrd="0" destOrd="0" presId="urn:microsoft.com/office/officeart/2008/layout/HorizontalMultiLevelHierarchy"/>
    <dgm:cxn modelId="{30792A89-71E2-436D-95D1-5AD776A69482}" type="presParOf" srcId="{304C57F3-E176-4E09-8560-84F26AF2E08D}" destId="{F6C76009-BA5B-4EDD-89E9-C6A5BD9C98CF}" srcOrd="1" destOrd="0" presId="urn:microsoft.com/office/officeart/2008/layout/HorizontalMultiLevelHierarchy"/>
    <dgm:cxn modelId="{9DDD3274-94D3-4E45-8EDA-A1A34AA14EA4}" type="presParOf" srcId="{A94D483D-ACFC-4858-A01E-2083F0FB0E24}" destId="{C03C70A3-4185-46FD-92FC-276A3CF6F53C}" srcOrd="4" destOrd="0" presId="urn:microsoft.com/office/officeart/2008/layout/HorizontalMultiLevelHierarchy"/>
    <dgm:cxn modelId="{CFE12B3C-BA16-4574-A264-9A05BB81B501}" type="presParOf" srcId="{C03C70A3-4185-46FD-92FC-276A3CF6F53C}" destId="{72D95857-BF35-4E83-A4A3-FE3144CB70D9}" srcOrd="0" destOrd="0" presId="urn:microsoft.com/office/officeart/2008/layout/HorizontalMultiLevelHierarchy"/>
    <dgm:cxn modelId="{44ED9050-2F9A-4B01-9F2F-F0540B92B770}" type="presParOf" srcId="{A94D483D-ACFC-4858-A01E-2083F0FB0E24}" destId="{238C9F33-8C7F-4268-9496-AD8D7BBD1D01}" srcOrd="5" destOrd="0" presId="urn:microsoft.com/office/officeart/2008/layout/HorizontalMultiLevelHierarchy"/>
    <dgm:cxn modelId="{F1C3EA26-CE4B-4B1E-A0B1-6F6CF33A47E7}" type="presParOf" srcId="{238C9F33-8C7F-4268-9496-AD8D7BBD1D01}" destId="{96780BA9-84BB-441C-B14B-B55DD853AE94}" srcOrd="0" destOrd="0" presId="urn:microsoft.com/office/officeart/2008/layout/HorizontalMultiLevelHierarchy"/>
    <dgm:cxn modelId="{D01D08D9-970C-49F3-9127-81D637374C1F}" type="presParOf" srcId="{238C9F33-8C7F-4268-9496-AD8D7BBD1D01}" destId="{A9B9001C-8C63-43B8-AE41-8F78E56642D8}" srcOrd="1" destOrd="0" presId="urn:microsoft.com/office/officeart/2008/layout/HorizontalMultiLevelHierarchy"/>
    <dgm:cxn modelId="{F4042835-8207-4092-9B9F-21D3E6F57704}" type="presParOf" srcId="{A94D483D-ACFC-4858-A01E-2083F0FB0E24}" destId="{A20BD1B7-B035-42B6-BB93-3FA4D3D952AC}" srcOrd="6" destOrd="0" presId="urn:microsoft.com/office/officeart/2008/layout/HorizontalMultiLevelHierarchy"/>
    <dgm:cxn modelId="{8C49CE38-DA42-4528-B17A-52EBDC3FC6B2}" type="presParOf" srcId="{A20BD1B7-B035-42B6-BB93-3FA4D3D952AC}" destId="{2AFB5E5C-526F-4E0F-A43A-DEA921F07722}" srcOrd="0" destOrd="0" presId="urn:microsoft.com/office/officeart/2008/layout/HorizontalMultiLevelHierarchy"/>
    <dgm:cxn modelId="{667A2B37-E484-436C-9E23-CD3013A004F7}" type="presParOf" srcId="{A94D483D-ACFC-4858-A01E-2083F0FB0E24}" destId="{3019F40B-D393-4534-B40C-7DBA7E047A06}" srcOrd="7" destOrd="0" presId="urn:microsoft.com/office/officeart/2008/layout/HorizontalMultiLevelHierarchy"/>
    <dgm:cxn modelId="{305D46F8-DCB8-4BE5-BABB-1542710254B6}" type="presParOf" srcId="{3019F40B-D393-4534-B40C-7DBA7E047A06}" destId="{2D5B06D3-5CF3-4E48-99CF-0F54ABA5F5C8}" srcOrd="0" destOrd="0" presId="urn:microsoft.com/office/officeart/2008/layout/HorizontalMultiLevelHierarchy"/>
    <dgm:cxn modelId="{2C5CBDB6-B67B-480C-9E85-C1C8C821F725}" type="presParOf" srcId="{3019F40B-D393-4534-B40C-7DBA7E047A06}" destId="{3E227A3B-8855-4A2D-8698-6C83DDA568F2}" srcOrd="1" destOrd="0" presId="urn:microsoft.com/office/officeart/2008/layout/HorizontalMultiLevelHierarchy"/>
    <dgm:cxn modelId="{D10AC76E-5EE5-43AD-B0D2-0708D5510FB8}" type="presParOf" srcId="{A94D483D-ACFC-4858-A01E-2083F0FB0E24}" destId="{5E9D508F-C3EB-44A9-944A-A9798B54F4F1}" srcOrd="8" destOrd="0" presId="urn:microsoft.com/office/officeart/2008/layout/HorizontalMultiLevelHierarchy"/>
    <dgm:cxn modelId="{E8FD53CA-7085-4CD0-8F55-5F80F64B7C0B}" type="presParOf" srcId="{5E9D508F-C3EB-44A9-944A-A9798B54F4F1}" destId="{7D4A91D7-55DC-4678-8F23-CCE1EBF8138F}" srcOrd="0" destOrd="0" presId="urn:microsoft.com/office/officeart/2008/layout/HorizontalMultiLevelHierarchy"/>
    <dgm:cxn modelId="{821EBA4B-5595-449E-9857-C280F9993CF5}" type="presParOf" srcId="{A94D483D-ACFC-4858-A01E-2083F0FB0E24}" destId="{4D73E311-C621-4A08-9FD5-41FF184793AF}" srcOrd="9" destOrd="0" presId="urn:microsoft.com/office/officeart/2008/layout/HorizontalMultiLevelHierarchy"/>
    <dgm:cxn modelId="{76283176-0B64-4E48-99AB-04E8B9EB3A70}" type="presParOf" srcId="{4D73E311-C621-4A08-9FD5-41FF184793AF}" destId="{E8A5B79F-BE80-4B79-B687-7EF425C4CFBD}" srcOrd="0" destOrd="0" presId="urn:microsoft.com/office/officeart/2008/layout/HorizontalMultiLevelHierarchy"/>
    <dgm:cxn modelId="{39C9D417-726C-4A85-AB71-609A95E1BABA}" type="presParOf" srcId="{4D73E311-C621-4A08-9FD5-41FF184793AF}" destId="{A71E9E69-F306-4E79-A25B-2860A06CA3BA}" srcOrd="1" destOrd="0" presId="urn:microsoft.com/office/officeart/2008/layout/HorizontalMultiLevelHierarchy"/>
    <dgm:cxn modelId="{784F6643-4431-4C24-B55C-54CF9AC3D9D7}" type="presParOf" srcId="{0C23580B-3C11-4F84-9056-3717906A8ADB}" destId="{C6F7B1FB-14B3-42B0-B0F2-E7B9D53A2EB9}" srcOrd="4" destOrd="0" presId="urn:microsoft.com/office/officeart/2008/layout/HorizontalMultiLevelHierarchy"/>
    <dgm:cxn modelId="{D3AB4FE8-82D1-4CE8-AEC3-00890D307D13}" type="presParOf" srcId="{C6F7B1FB-14B3-42B0-B0F2-E7B9D53A2EB9}" destId="{D4838D04-68D1-4DC8-9714-65EE29626491}" srcOrd="0" destOrd="0" presId="urn:microsoft.com/office/officeart/2008/layout/HorizontalMultiLevelHierarchy"/>
    <dgm:cxn modelId="{81AB7CE4-0C84-410C-B74C-B0A3E74D9195}" type="presParOf" srcId="{0C23580B-3C11-4F84-9056-3717906A8ADB}" destId="{EB357D18-BC2A-45B4-AB98-E08EC060A9C2}" srcOrd="5" destOrd="0" presId="urn:microsoft.com/office/officeart/2008/layout/HorizontalMultiLevelHierarchy"/>
    <dgm:cxn modelId="{475F9309-E983-42A6-9C7D-D151CBC205B9}" type="presParOf" srcId="{EB357D18-BC2A-45B4-AB98-E08EC060A9C2}" destId="{C544BFF8-D4DF-454D-A759-CCB180EC5FBD}" srcOrd="0" destOrd="0" presId="urn:microsoft.com/office/officeart/2008/layout/HorizontalMultiLevelHierarchy"/>
    <dgm:cxn modelId="{CFDB6F31-97D2-4084-BC6B-6BEF05A7DDA8}" type="presParOf" srcId="{EB357D18-BC2A-45B4-AB98-E08EC060A9C2}" destId="{CC1ECFB1-B24F-4BA2-A367-D16590294A13}" srcOrd="1" destOrd="0" presId="urn:microsoft.com/office/officeart/2008/layout/HorizontalMultiLevelHierarchy"/>
    <dgm:cxn modelId="{C5A68837-A815-43B3-B2B7-F5FFFA9436AF}" type="presParOf" srcId="{CC1ECFB1-B24F-4BA2-A367-D16590294A13}" destId="{C863B511-BF75-4E48-BCB9-E13122DCB6B5}" srcOrd="0" destOrd="0" presId="urn:microsoft.com/office/officeart/2008/layout/HorizontalMultiLevelHierarchy"/>
    <dgm:cxn modelId="{3896A46F-E11F-4BE8-9AD8-E551DCC4CBE5}" type="presParOf" srcId="{C863B511-BF75-4E48-BCB9-E13122DCB6B5}" destId="{2BE11366-A636-4E2C-963C-3AB5421E83E5}" srcOrd="0" destOrd="0" presId="urn:microsoft.com/office/officeart/2008/layout/HorizontalMultiLevelHierarchy"/>
    <dgm:cxn modelId="{6C96EEBC-E657-4632-B650-5356BB30AFAE}" type="presParOf" srcId="{CC1ECFB1-B24F-4BA2-A367-D16590294A13}" destId="{D0C34C9E-2BED-4BED-8155-F7E04D81CAB9}" srcOrd="1" destOrd="0" presId="urn:microsoft.com/office/officeart/2008/layout/HorizontalMultiLevelHierarchy"/>
    <dgm:cxn modelId="{7AE0C925-1E2F-4B97-BAE2-88FBD0C2DE0A}" type="presParOf" srcId="{D0C34C9E-2BED-4BED-8155-F7E04D81CAB9}" destId="{93FD5065-3861-4888-BAA4-DF0731E37655}" srcOrd="0" destOrd="0" presId="urn:microsoft.com/office/officeart/2008/layout/HorizontalMultiLevelHierarchy"/>
    <dgm:cxn modelId="{4365E73C-1469-4317-A25A-B506092301E2}" type="presParOf" srcId="{D0C34C9E-2BED-4BED-8155-F7E04D81CAB9}" destId="{454829CD-8F8A-4B61-8468-20B7F1208A2F}" srcOrd="1" destOrd="0" presId="urn:microsoft.com/office/officeart/2008/layout/HorizontalMultiLevelHierarchy"/>
    <dgm:cxn modelId="{CE030F5E-B3B3-400F-A8E6-4456C200FA65}" type="presParOf" srcId="{CC1ECFB1-B24F-4BA2-A367-D16590294A13}" destId="{79835D21-4954-485C-A3C2-E885A43012E8}" srcOrd="2" destOrd="0" presId="urn:microsoft.com/office/officeart/2008/layout/HorizontalMultiLevelHierarchy"/>
    <dgm:cxn modelId="{71814269-F30E-48F4-9E03-EA343049373B}" type="presParOf" srcId="{79835D21-4954-485C-A3C2-E885A43012E8}" destId="{088246B4-4510-4467-8E4E-3DEF3DE7817B}" srcOrd="0" destOrd="0" presId="urn:microsoft.com/office/officeart/2008/layout/HorizontalMultiLevelHierarchy"/>
    <dgm:cxn modelId="{BC60A393-6A09-49FF-94FA-681F6DAD104B}" type="presParOf" srcId="{CC1ECFB1-B24F-4BA2-A367-D16590294A13}" destId="{1238C48A-9C96-4772-AB43-CFD6A4579BE4}" srcOrd="3" destOrd="0" presId="urn:microsoft.com/office/officeart/2008/layout/HorizontalMultiLevelHierarchy"/>
    <dgm:cxn modelId="{93CE7677-0F77-4529-A057-7F7A4C25450E}" type="presParOf" srcId="{1238C48A-9C96-4772-AB43-CFD6A4579BE4}" destId="{76DBC0DF-A1A5-452A-B484-65F487C16B0B}" srcOrd="0" destOrd="0" presId="urn:microsoft.com/office/officeart/2008/layout/HorizontalMultiLevelHierarchy"/>
    <dgm:cxn modelId="{A3E094DD-5B97-45CC-BF7D-7D13F2E142C6}" type="presParOf" srcId="{1238C48A-9C96-4772-AB43-CFD6A4579BE4}" destId="{C0B0069A-9633-48A6-A157-0F2B9F319903}" srcOrd="1" destOrd="0" presId="urn:microsoft.com/office/officeart/2008/layout/HorizontalMultiLevelHierarchy"/>
    <dgm:cxn modelId="{66ABE97E-9383-4B7B-B338-0BDEB7D3E1DA}" type="presParOf" srcId="{CC1ECFB1-B24F-4BA2-A367-D16590294A13}" destId="{313BEA61-17DE-4FC9-A738-3BF9BA01289F}" srcOrd="4" destOrd="0" presId="urn:microsoft.com/office/officeart/2008/layout/HorizontalMultiLevelHierarchy"/>
    <dgm:cxn modelId="{BACD4149-4E30-490F-9AE1-3AE28E263FFB}" type="presParOf" srcId="{313BEA61-17DE-4FC9-A738-3BF9BA01289F}" destId="{F53A9DDA-AED3-4F01-869A-5AE392341636}" srcOrd="0" destOrd="0" presId="urn:microsoft.com/office/officeart/2008/layout/HorizontalMultiLevelHierarchy"/>
    <dgm:cxn modelId="{1E3D4D02-7CFE-4777-A8A8-08D127856FC3}" type="presParOf" srcId="{CC1ECFB1-B24F-4BA2-A367-D16590294A13}" destId="{1766924A-2DFE-454A-A9CE-F1942D3D7A1E}" srcOrd="5" destOrd="0" presId="urn:microsoft.com/office/officeart/2008/layout/HorizontalMultiLevelHierarchy"/>
    <dgm:cxn modelId="{0C71C79A-122E-4210-9236-A32FB1E43CE1}" type="presParOf" srcId="{1766924A-2DFE-454A-A9CE-F1942D3D7A1E}" destId="{36DB05DC-EFD6-4F74-BCBA-174C39B2D1D5}" srcOrd="0" destOrd="0" presId="urn:microsoft.com/office/officeart/2008/layout/HorizontalMultiLevelHierarchy"/>
    <dgm:cxn modelId="{5A048C20-C331-4D0D-83DE-74CBE3AB2D81}" type="presParOf" srcId="{1766924A-2DFE-454A-A9CE-F1942D3D7A1E}" destId="{C09B32AB-584E-478A-86B5-E783B1630FBD}" srcOrd="1" destOrd="0" presId="urn:microsoft.com/office/officeart/2008/layout/HorizontalMultiLevelHierarchy"/>
    <dgm:cxn modelId="{9CBB285A-AE58-4D95-BB27-B6A3849E82D1}" type="presParOf" srcId="{0C23580B-3C11-4F84-9056-3717906A8ADB}" destId="{B29F2C9C-100D-436B-AF0E-BC1606B316D3}" srcOrd="6" destOrd="0" presId="urn:microsoft.com/office/officeart/2008/layout/HorizontalMultiLevelHierarchy"/>
    <dgm:cxn modelId="{A01BDA59-C0AF-4C06-8D14-CBD77231963D}" type="presParOf" srcId="{B29F2C9C-100D-436B-AF0E-BC1606B316D3}" destId="{22AF51C3-2A56-4E89-9350-92592BC02B36}" srcOrd="0" destOrd="0" presId="urn:microsoft.com/office/officeart/2008/layout/HorizontalMultiLevelHierarchy"/>
    <dgm:cxn modelId="{9FA95F2E-37C2-4D43-A414-4985F963DB28}" type="presParOf" srcId="{0C23580B-3C11-4F84-9056-3717906A8ADB}" destId="{747D638F-65D6-4989-9799-CF3B10D5ECA1}" srcOrd="7" destOrd="0" presId="urn:microsoft.com/office/officeart/2008/layout/HorizontalMultiLevelHierarchy"/>
    <dgm:cxn modelId="{127E8D68-C3DC-4A97-9CA7-116B645C15C3}" type="presParOf" srcId="{747D638F-65D6-4989-9799-CF3B10D5ECA1}" destId="{34B618A7-87DE-457F-A683-F8C1CF2D337F}" srcOrd="0" destOrd="0" presId="urn:microsoft.com/office/officeart/2008/layout/HorizontalMultiLevelHierarchy"/>
    <dgm:cxn modelId="{8AEC5484-9ED0-43C1-9866-CB89F96C4FC2}" type="presParOf" srcId="{747D638F-65D6-4989-9799-CF3B10D5ECA1}" destId="{912B91E7-E584-4D79-B4E4-8B495681C2B3}" srcOrd="1" destOrd="0" presId="urn:microsoft.com/office/officeart/2008/layout/HorizontalMultiLevelHierarchy"/>
    <dgm:cxn modelId="{71F5EC5A-2BFE-4C7D-81AC-39CDEF15D336}" type="presParOf" srcId="{912B91E7-E584-4D79-B4E4-8B495681C2B3}" destId="{226883BA-9DA6-409B-AABE-AD4CCCB9BA46}" srcOrd="0" destOrd="0" presId="urn:microsoft.com/office/officeart/2008/layout/HorizontalMultiLevelHierarchy"/>
    <dgm:cxn modelId="{805F8B99-1605-4B84-B067-91A0DEC87B7D}" type="presParOf" srcId="{226883BA-9DA6-409B-AABE-AD4CCCB9BA46}" destId="{0A1D338C-BD69-479F-8411-CDB839280E4F}" srcOrd="0" destOrd="0" presId="urn:microsoft.com/office/officeart/2008/layout/HorizontalMultiLevelHierarchy"/>
    <dgm:cxn modelId="{1B75C96B-4C6A-4D08-9FA5-980FC29A5932}" type="presParOf" srcId="{912B91E7-E584-4D79-B4E4-8B495681C2B3}" destId="{02228B28-7CFE-408F-9B01-616847EA931B}" srcOrd="1" destOrd="0" presId="urn:microsoft.com/office/officeart/2008/layout/HorizontalMultiLevelHierarchy"/>
    <dgm:cxn modelId="{875D1D3F-7A70-46D0-A4AD-373AE0123F0F}" type="presParOf" srcId="{02228B28-7CFE-408F-9B01-616847EA931B}" destId="{102B4D16-AD95-4C2E-8A54-C0D6834A8F2E}" srcOrd="0" destOrd="0" presId="urn:microsoft.com/office/officeart/2008/layout/HorizontalMultiLevelHierarchy"/>
    <dgm:cxn modelId="{C83B6203-6484-4861-8E39-B5A0047533F6}" type="presParOf" srcId="{02228B28-7CFE-408F-9B01-616847EA931B}" destId="{6EE8F4E9-5EE8-49A9-8A1F-5EF48B0A2307}" srcOrd="1" destOrd="0" presId="urn:microsoft.com/office/officeart/2008/layout/HorizontalMultiLevelHierarchy"/>
    <dgm:cxn modelId="{1DEE26EB-B503-452B-A80D-2AA42F924C2E}" type="presParOf" srcId="{912B91E7-E584-4D79-B4E4-8B495681C2B3}" destId="{6D632CBA-1B7E-4166-BA13-AEDDDF199EA1}" srcOrd="2" destOrd="0" presId="urn:microsoft.com/office/officeart/2008/layout/HorizontalMultiLevelHierarchy"/>
    <dgm:cxn modelId="{960E528D-FB16-41F2-9121-6821067F9CBB}" type="presParOf" srcId="{6D632CBA-1B7E-4166-BA13-AEDDDF199EA1}" destId="{19981626-1D14-4843-B04A-01677C1B8038}" srcOrd="0" destOrd="0" presId="urn:microsoft.com/office/officeart/2008/layout/HorizontalMultiLevelHierarchy"/>
    <dgm:cxn modelId="{83826534-5B36-4D41-AC89-31FF99CBCEBC}" type="presParOf" srcId="{912B91E7-E584-4D79-B4E4-8B495681C2B3}" destId="{30B04ED2-1301-477F-A8D3-F013056128BC}" srcOrd="3" destOrd="0" presId="urn:microsoft.com/office/officeart/2008/layout/HorizontalMultiLevelHierarchy"/>
    <dgm:cxn modelId="{5AC308E6-BD3F-44EC-89A3-61914BD137E1}" type="presParOf" srcId="{30B04ED2-1301-477F-A8D3-F013056128BC}" destId="{43877F32-043B-43F8-B4C2-DCF115CDC6E4}" srcOrd="0" destOrd="0" presId="urn:microsoft.com/office/officeart/2008/layout/HorizontalMultiLevelHierarchy"/>
    <dgm:cxn modelId="{0808580F-8C1A-45E0-AF8A-69A04B098886}" type="presParOf" srcId="{30B04ED2-1301-477F-A8D3-F013056128BC}" destId="{C7F1634D-0E92-4816-8090-47899A7EEABA}" srcOrd="1" destOrd="0" presId="urn:microsoft.com/office/officeart/2008/layout/HorizontalMultiLevelHierarchy"/>
    <dgm:cxn modelId="{EAF17DBC-C346-4291-A63A-96CCC4EE8FEF}" type="presParOf" srcId="{912B91E7-E584-4D79-B4E4-8B495681C2B3}" destId="{1E95A334-0A73-4456-AAB3-6B9BBD6B3634}" srcOrd="4" destOrd="0" presId="urn:microsoft.com/office/officeart/2008/layout/HorizontalMultiLevelHierarchy"/>
    <dgm:cxn modelId="{01CAE014-54E9-4372-BE74-292400821C2F}" type="presParOf" srcId="{1E95A334-0A73-4456-AAB3-6B9BBD6B3634}" destId="{174FDEC4-453D-4F20-BFF7-05C1BD17F82F}" srcOrd="0" destOrd="0" presId="urn:microsoft.com/office/officeart/2008/layout/HorizontalMultiLevelHierarchy"/>
    <dgm:cxn modelId="{43783530-9B6C-4E8C-AC51-0F0360B9B182}" type="presParOf" srcId="{912B91E7-E584-4D79-B4E4-8B495681C2B3}" destId="{F33EB173-92D4-401B-A442-79EB14E0DE93}" srcOrd="5" destOrd="0" presId="urn:microsoft.com/office/officeart/2008/layout/HorizontalMultiLevelHierarchy"/>
    <dgm:cxn modelId="{89604798-CCE7-431A-B2C6-6B0D17445058}" type="presParOf" srcId="{F33EB173-92D4-401B-A442-79EB14E0DE93}" destId="{2F1D52C8-7998-4457-9E49-CB84E681D65D}" srcOrd="0" destOrd="0" presId="urn:microsoft.com/office/officeart/2008/layout/HorizontalMultiLevelHierarchy"/>
    <dgm:cxn modelId="{A397FD2E-B4AB-490C-9995-BACC26F71625}" type="presParOf" srcId="{F33EB173-92D4-401B-A442-79EB14E0DE93}" destId="{E5CB90A1-93AD-4770-8888-73D9EAAAD7A5}" srcOrd="1" destOrd="0" presId="urn:microsoft.com/office/officeart/2008/layout/HorizontalMultiLevelHierarchy"/>
    <dgm:cxn modelId="{9810BC24-EF14-45B3-AB04-47C547082BB7}" type="presParOf" srcId="{0C23580B-3C11-4F84-9056-3717906A8ADB}" destId="{04BB6618-E576-4BF3-9036-C3875C8A37D2}" srcOrd="8" destOrd="0" presId="urn:microsoft.com/office/officeart/2008/layout/HorizontalMultiLevelHierarchy"/>
    <dgm:cxn modelId="{2F96EEE3-3797-4833-B2F8-59A89336F945}" type="presParOf" srcId="{04BB6618-E576-4BF3-9036-C3875C8A37D2}" destId="{753CFA65-77E7-4035-8BC6-93723049008B}" srcOrd="0" destOrd="0" presId="urn:microsoft.com/office/officeart/2008/layout/HorizontalMultiLevelHierarchy"/>
    <dgm:cxn modelId="{0711D84E-70EB-42BA-AC9E-87A547F26649}" type="presParOf" srcId="{0C23580B-3C11-4F84-9056-3717906A8ADB}" destId="{FB4DE250-0DAD-41F3-9458-35E7B29734FB}" srcOrd="9" destOrd="0" presId="urn:microsoft.com/office/officeart/2008/layout/HorizontalMultiLevelHierarchy"/>
    <dgm:cxn modelId="{D1927F97-75C8-4AFE-8B88-5C2D7E89D3EC}" type="presParOf" srcId="{FB4DE250-0DAD-41F3-9458-35E7B29734FB}" destId="{B10A4FEA-F7DF-45EA-A19C-C1E425FB0354}" srcOrd="0" destOrd="0" presId="urn:microsoft.com/office/officeart/2008/layout/HorizontalMultiLevelHierarchy"/>
    <dgm:cxn modelId="{3C2FF41F-5764-4CBE-9160-9808D3D4C84F}" type="presParOf" srcId="{FB4DE250-0DAD-41F3-9458-35E7B29734FB}" destId="{8B901879-3972-437F-A64B-662BD5E74475}" srcOrd="1" destOrd="0" presId="urn:microsoft.com/office/officeart/2008/layout/HorizontalMultiLevelHierarchy"/>
    <dgm:cxn modelId="{E5E3D1A1-4F09-42CA-9197-B2E4DC1AA19F}" type="presParOf" srcId="{8B901879-3972-437F-A64B-662BD5E74475}" destId="{63C3569C-E16D-460E-A663-4FAA3E624C6F}" srcOrd="0" destOrd="0" presId="urn:microsoft.com/office/officeart/2008/layout/HorizontalMultiLevelHierarchy"/>
    <dgm:cxn modelId="{D81D0D73-19EA-4F5B-95AA-986330C20F29}" type="presParOf" srcId="{63C3569C-E16D-460E-A663-4FAA3E624C6F}" destId="{F93BDE88-7198-4E18-A14D-36FC05137BBB}" srcOrd="0" destOrd="0" presId="urn:microsoft.com/office/officeart/2008/layout/HorizontalMultiLevelHierarchy"/>
    <dgm:cxn modelId="{3BCAA953-429F-4CC9-BFCC-7B02330981FA}" type="presParOf" srcId="{8B901879-3972-437F-A64B-662BD5E74475}" destId="{3792080F-C0E0-4615-8E4A-C1624C5E347A}" srcOrd="1" destOrd="0" presId="urn:microsoft.com/office/officeart/2008/layout/HorizontalMultiLevelHierarchy"/>
    <dgm:cxn modelId="{CA1314E3-2B9E-4EA9-A000-FEA16734539F}" type="presParOf" srcId="{3792080F-C0E0-4615-8E4A-C1624C5E347A}" destId="{A31AC5B3-BA09-4FF0-A00B-58A94A26F17A}" srcOrd="0" destOrd="0" presId="urn:microsoft.com/office/officeart/2008/layout/HorizontalMultiLevelHierarchy"/>
    <dgm:cxn modelId="{18D424BC-1E94-40D7-8ED2-722BD1DA351A}" type="presParOf" srcId="{3792080F-C0E0-4615-8E4A-C1624C5E347A}" destId="{A3221D1B-B378-4C53-8A4B-A35FCE0E2236}" srcOrd="1" destOrd="0" presId="urn:microsoft.com/office/officeart/2008/layout/HorizontalMultiLevelHierarchy"/>
    <dgm:cxn modelId="{E23FC09B-B685-49F1-BD06-87FD61F809AC}" type="presParOf" srcId="{8B901879-3972-437F-A64B-662BD5E74475}" destId="{2B393A5E-8860-489F-9308-8AD5AA53A98F}" srcOrd="2" destOrd="0" presId="urn:microsoft.com/office/officeart/2008/layout/HorizontalMultiLevelHierarchy"/>
    <dgm:cxn modelId="{0C41F43A-CF1B-459F-81A5-D1AF414624FA}" type="presParOf" srcId="{2B393A5E-8860-489F-9308-8AD5AA53A98F}" destId="{6B1F4B1A-B8FA-4D98-9260-DA5BC800A272}" srcOrd="0" destOrd="0" presId="urn:microsoft.com/office/officeart/2008/layout/HorizontalMultiLevelHierarchy"/>
    <dgm:cxn modelId="{4BA10B74-0E40-45B8-B40B-3570D5406A36}" type="presParOf" srcId="{8B901879-3972-437F-A64B-662BD5E74475}" destId="{5CDDAB0A-472B-4D59-A2A9-E15A023B65F6}" srcOrd="3" destOrd="0" presId="urn:microsoft.com/office/officeart/2008/layout/HorizontalMultiLevelHierarchy"/>
    <dgm:cxn modelId="{ED78B8FA-1B06-40B5-995F-4A79CDD9E720}" type="presParOf" srcId="{5CDDAB0A-472B-4D59-A2A9-E15A023B65F6}" destId="{C63C4457-A882-4CC9-9055-1B1C4C09CBC7}" srcOrd="0" destOrd="0" presId="urn:microsoft.com/office/officeart/2008/layout/HorizontalMultiLevelHierarchy"/>
    <dgm:cxn modelId="{69328332-8507-45B6-8038-212752326D6F}" type="presParOf" srcId="{5CDDAB0A-472B-4D59-A2A9-E15A023B65F6}" destId="{8FB48AF3-DD12-4A72-B08B-0135800D03F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E0DB1A-0F12-47B3-ACE6-E4906BC0FFC1}" type="doc">
      <dgm:prSet loTypeId="urn:microsoft.com/office/officeart/2005/8/layout/pyramid2" loCatId="pyramid" qsTypeId="urn:microsoft.com/office/officeart/2005/8/quickstyle/3d3" qsCatId="3D" csTypeId="urn:microsoft.com/office/officeart/2005/8/colors/accent1_2" csCatId="accent1" phldr="1"/>
      <dgm:spPr/>
      <dgm:t>
        <a:bodyPr/>
        <a:lstStyle/>
        <a:p>
          <a:endParaRPr lang="vi-VN"/>
        </a:p>
      </dgm:t>
    </dgm:pt>
    <dgm:pt modelId="{EFF8E8AA-241F-4FB5-9E73-83C3F17947B1}">
      <dgm:prSet phldrT="[Text]" custT="1">
        <dgm:style>
          <a:lnRef idx="3">
            <a:schemeClr val="lt1"/>
          </a:lnRef>
          <a:fillRef idx="1">
            <a:schemeClr val="accent6"/>
          </a:fillRef>
          <a:effectRef idx="1">
            <a:schemeClr val="accent6"/>
          </a:effectRef>
          <a:fontRef idx="minor">
            <a:schemeClr val="lt1"/>
          </a:fontRef>
        </dgm:style>
      </dgm:prSet>
      <dgm:spPr>
        <a:solidFill>
          <a:srgbClr val="FFC000"/>
        </a:solidFill>
      </dgm:spPr>
      <dgm:t>
        <a:bodyPr/>
        <a:lstStyle/>
        <a:p>
          <a:r>
            <a:rPr kumimoji="1" lang="en-US" altLang="ja-JP" sz="2600" dirty="0" err="1" smtClean="0">
              <a:solidFill>
                <a:srgbClr val="002060"/>
              </a:solidFill>
              <a:latin typeface="Times New Roman" pitchFamily="18" charset="0"/>
              <a:cs typeface="Times New Roman" pitchFamily="18" charset="0"/>
            </a:rPr>
            <a:t>Đạt</a:t>
          </a:r>
          <a:r>
            <a:rPr kumimoji="1" lang="en-US" altLang="ja-JP" sz="2600" dirty="0" smtClean="0">
              <a:solidFill>
                <a:srgbClr val="002060"/>
              </a:solidFill>
              <a:latin typeface="Times New Roman" pitchFamily="18" charset="0"/>
              <a:cs typeface="Times New Roman" pitchFamily="18" charset="0"/>
            </a:rPr>
            <a:t> </a:t>
          </a:r>
          <a:r>
            <a:rPr kumimoji="1" lang="en-US" altLang="ja-JP" sz="2600" dirty="0" err="1" smtClean="0">
              <a:solidFill>
                <a:srgbClr val="002060"/>
              </a:solidFill>
              <a:latin typeface="Times New Roman" pitchFamily="18" charset="0"/>
              <a:cs typeface="Times New Roman" pitchFamily="18" charset="0"/>
            </a:rPr>
            <a:t>chuẩn</a:t>
          </a:r>
          <a:r>
            <a:rPr kumimoji="1" lang="en-US" altLang="ja-JP" sz="2600" dirty="0" smtClean="0">
              <a:solidFill>
                <a:srgbClr val="002060"/>
              </a:solidFill>
              <a:latin typeface="Times New Roman" pitchFamily="18" charset="0"/>
              <a:cs typeface="Times New Roman" pitchFamily="18" charset="0"/>
            </a:rPr>
            <a:t> </a:t>
          </a:r>
          <a:r>
            <a:rPr kumimoji="1" lang="en-US" altLang="ja-JP" sz="2600" dirty="0" err="1" smtClean="0">
              <a:solidFill>
                <a:srgbClr val="002060"/>
              </a:solidFill>
              <a:latin typeface="Times New Roman" pitchFamily="18" charset="0"/>
              <a:cs typeface="Times New Roman" pitchFamily="18" charset="0"/>
            </a:rPr>
            <a:t>nghề</a:t>
          </a:r>
          <a:r>
            <a:rPr kumimoji="1" lang="en-US" altLang="ja-JP" sz="2600" dirty="0" smtClean="0">
              <a:solidFill>
                <a:srgbClr val="002060"/>
              </a:solidFill>
              <a:latin typeface="Times New Roman" pitchFamily="18" charset="0"/>
              <a:cs typeface="Times New Roman" pitchFamily="18" charset="0"/>
            </a:rPr>
            <a:t> </a:t>
          </a:r>
          <a:r>
            <a:rPr kumimoji="1" lang="en-US" altLang="ja-JP" sz="2600" dirty="0" err="1" smtClean="0">
              <a:solidFill>
                <a:srgbClr val="002060"/>
              </a:solidFill>
              <a:latin typeface="Times New Roman" pitchFamily="18" charset="0"/>
              <a:cs typeface="Times New Roman" pitchFamily="18" charset="0"/>
            </a:rPr>
            <a:t>nghiệp</a:t>
          </a:r>
          <a:r>
            <a:rPr kumimoji="1" lang="en-US" altLang="ja-JP" sz="2600" dirty="0" smtClean="0">
              <a:solidFill>
                <a:srgbClr val="002060"/>
              </a:solidFill>
              <a:latin typeface="Times New Roman" pitchFamily="18" charset="0"/>
              <a:cs typeface="Times New Roman" pitchFamily="18" charset="0"/>
            </a:rPr>
            <a:t> </a:t>
          </a:r>
          <a:r>
            <a:rPr kumimoji="1" lang="en-US" altLang="ja-JP" sz="2600" dirty="0" err="1" smtClean="0">
              <a:solidFill>
                <a:srgbClr val="002060"/>
              </a:solidFill>
              <a:latin typeface="Times New Roman" pitchFamily="18" charset="0"/>
              <a:cs typeface="Times New Roman" pitchFamily="18" charset="0"/>
            </a:rPr>
            <a:t>mức</a:t>
          </a:r>
          <a:r>
            <a:rPr kumimoji="1" lang="en-US" altLang="ja-JP" sz="2600" dirty="0" smtClean="0">
              <a:solidFill>
                <a:srgbClr val="002060"/>
              </a:solidFill>
              <a:latin typeface="Times New Roman" pitchFamily="18" charset="0"/>
              <a:cs typeface="Times New Roman" pitchFamily="18" charset="0"/>
            </a:rPr>
            <a:t> </a:t>
          </a:r>
          <a:r>
            <a:rPr kumimoji="1" lang="en-US" altLang="ja-JP" sz="2600" dirty="0" err="1" smtClean="0">
              <a:solidFill>
                <a:srgbClr val="002060"/>
              </a:solidFill>
              <a:latin typeface="Times New Roman" pitchFamily="18" charset="0"/>
              <a:cs typeface="Times New Roman" pitchFamily="18" charset="0"/>
            </a:rPr>
            <a:t>tốt</a:t>
          </a:r>
          <a:endParaRPr kumimoji="1" lang="ja-JP" altLang="en-US" sz="2600" dirty="0">
            <a:solidFill>
              <a:srgbClr val="002060"/>
            </a:solidFill>
            <a:latin typeface="Times New Roman" pitchFamily="18" charset="0"/>
            <a:cs typeface="Times New Roman" pitchFamily="18" charset="0"/>
          </a:endParaRPr>
        </a:p>
      </dgm:t>
    </dgm:pt>
    <dgm:pt modelId="{FDBEEE85-B431-4714-9D7D-18A19E7602AD}" type="parTrans" cxnId="{03E670F7-8E9F-49F0-B689-F30B39762858}">
      <dgm:prSet/>
      <dgm:spPr/>
      <dgm:t>
        <a:bodyPr/>
        <a:lstStyle/>
        <a:p>
          <a:endParaRPr kumimoji="1" lang="ja-JP" altLang="en-US" sz="2400">
            <a:latin typeface="Times" pitchFamily="18" charset="0"/>
            <a:cs typeface="Times" pitchFamily="18" charset="0"/>
          </a:endParaRPr>
        </a:p>
      </dgm:t>
    </dgm:pt>
    <dgm:pt modelId="{1C4E97EC-04DC-4B60-BD3A-9CD0B8133A42}" type="sibTrans" cxnId="{03E670F7-8E9F-49F0-B689-F30B39762858}">
      <dgm:prSet/>
      <dgm:spPr/>
      <dgm:t>
        <a:bodyPr/>
        <a:lstStyle/>
        <a:p>
          <a:endParaRPr kumimoji="1" lang="ja-JP" altLang="en-US" sz="2400">
            <a:latin typeface="Times" pitchFamily="18" charset="0"/>
            <a:cs typeface="Times" pitchFamily="18" charset="0"/>
          </a:endParaRPr>
        </a:p>
      </dgm:t>
    </dgm:pt>
    <dgm:pt modelId="{18602E37-82EF-4B0C-BF45-951FE249BBB4}">
      <dgm:prSet phldrT="[Text]" custT="1">
        <dgm:style>
          <a:lnRef idx="3">
            <a:schemeClr val="lt1"/>
          </a:lnRef>
          <a:fillRef idx="1">
            <a:schemeClr val="accent6"/>
          </a:fillRef>
          <a:effectRef idx="1">
            <a:schemeClr val="accent6"/>
          </a:effectRef>
          <a:fontRef idx="minor">
            <a:schemeClr val="lt1"/>
          </a:fontRef>
        </dgm:style>
      </dgm:prSet>
      <dgm:spPr>
        <a:solidFill>
          <a:srgbClr val="FFC000"/>
        </a:solidFill>
      </dgm:spPr>
      <dgm:t>
        <a:bodyPr/>
        <a:lstStyle/>
        <a:p>
          <a:r>
            <a:rPr kumimoji="1" lang="en-US" altLang="ja-JP" sz="2600" dirty="0" err="1" smtClean="0">
              <a:solidFill>
                <a:srgbClr val="002060"/>
              </a:solidFill>
              <a:latin typeface="Times New Roman" pitchFamily="18" charset="0"/>
              <a:cs typeface="Times New Roman" pitchFamily="18" charset="0"/>
            </a:rPr>
            <a:t>Đạt</a:t>
          </a:r>
          <a:r>
            <a:rPr kumimoji="1" lang="en-US" altLang="ja-JP" sz="2600" dirty="0" smtClean="0">
              <a:solidFill>
                <a:srgbClr val="002060"/>
              </a:solidFill>
              <a:latin typeface="Times New Roman" pitchFamily="18" charset="0"/>
              <a:cs typeface="Times New Roman" pitchFamily="18" charset="0"/>
            </a:rPr>
            <a:t> </a:t>
          </a:r>
          <a:r>
            <a:rPr kumimoji="1" lang="en-US" altLang="ja-JP" sz="2600" dirty="0" err="1" smtClean="0">
              <a:solidFill>
                <a:srgbClr val="002060"/>
              </a:solidFill>
              <a:latin typeface="Times New Roman" pitchFamily="18" charset="0"/>
              <a:cs typeface="Times New Roman" pitchFamily="18" charset="0"/>
            </a:rPr>
            <a:t>chuẩn</a:t>
          </a:r>
          <a:r>
            <a:rPr kumimoji="1" lang="en-US" altLang="ja-JP" sz="2600" dirty="0" smtClean="0">
              <a:solidFill>
                <a:srgbClr val="002060"/>
              </a:solidFill>
              <a:latin typeface="Times New Roman" pitchFamily="18" charset="0"/>
              <a:cs typeface="Times New Roman" pitchFamily="18" charset="0"/>
            </a:rPr>
            <a:t> </a:t>
          </a:r>
          <a:r>
            <a:rPr kumimoji="1" lang="en-US" altLang="ja-JP" sz="2600" dirty="0" err="1" smtClean="0">
              <a:solidFill>
                <a:srgbClr val="002060"/>
              </a:solidFill>
              <a:latin typeface="Times New Roman" pitchFamily="18" charset="0"/>
              <a:cs typeface="Times New Roman" pitchFamily="18" charset="0"/>
            </a:rPr>
            <a:t>nghề</a:t>
          </a:r>
          <a:r>
            <a:rPr kumimoji="1" lang="en-US" altLang="ja-JP" sz="2600" dirty="0" smtClean="0">
              <a:solidFill>
                <a:srgbClr val="002060"/>
              </a:solidFill>
              <a:latin typeface="Times New Roman" pitchFamily="18" charset="0"/>
              <a:cs typeface="Times New Roman" pitchFamily="18" charset="0"/>
            </a:rPr>
            <a:t> </a:t>
          </a:r>
          <a:r>
            <a:rPr kumimoji="1" lang="en-US" altLang="ja-JP" sz="2600" dirty="0" err="1" smtClean="0">
              <a:solidFill>
                <a:srgbClr val="002060"/>
              </a:solidFill>
              <a:latin typeface="Times New Roman" pitchFamily="18" charset="0"/>
              <a:cs typeface="Times New Roman" pitchFamily="18" charset="0"/>
            </a:rPr>
            <a:t>nghiệp</a:t>
          </a:r>
          <a:r>
            <a:rPr kumimoji="1" lang="en-US" altLang="ja-JP" sz="2600" dirty="0" smtClean="0">
              <a:solidFill>
                <a:srgbClr val="002060"/>
              </a:solidFill>
              <a:latin typeface="Times New Roman" pitchFamily="18" charset="0"/>
              <a:cs typeface="Times New Roman" pitchFamily="18" charset="0"/>
            </a:rPr>
            <a:t> </a:t>
          </a:r>
          <a:r>
            <a:rPr kumimoji="1" lang="en-US" altLang="ja-JP" sz="2600" dirty="0" err="1" smtClean="0">
              <a:solidFill>
                <a:srgbClr val="002060"/>
              </a:solidFill>
              <a:latin typeface="Times New Roman" pitchFamily="18" charset="0"/>
              <a:cs typeface="Times New Roman" pitchFamily="18" charset="0"/>
            </a:rPr>
            <a:t>mức</a:t>
          </a:r>
          <a:r>
            <a:rPr kumimoji="1" lang="en-US" altLang="ja-JP" sz="2600" dirty="0" smtClean="0">
              <a:solidFill>
                <a:srgbClr val="002060"/>
              </a:solidFill>
              <a:latin typeface="Times New Roman" pitchFamily="18" charset="0"/>
              <a:cs typeface="Times New Roman" pitchFamily="18" charset="0"/>
            </a:rPr>
            <a:t> </a:t>
          </a:r>
          <a:r>
            <a:rPr kumimoji="1" lang="en-US" altLang="ja-JP" sz="2600" dirty="0" err="1" smtClean="0">
              <a:solidFill>
                <a:srgbClr val="002060"/>
              </a:solidFill>
              <a:latin typeface="Times New Roman" pitchFamily="18" charset="0"/>
              <a:cs typeface="Times New Roman" pitchFamily="18" charset="0"/>
            </a:rPr>
            <a:t>khá</a:t>
          </a:r>
          <a:endParaRPr kumimoji="1" lang="ja-JP" altLang="en-US" sz="2600" dirty="0">
            <a:solidFill>
              <a:srgbClr val="002060"/>
            </a:solidFill>
            <a:latin typeface="Times New Roman" pitchFamily="18" charset="0"/>
            <a:cs typeface="Times New Roman" pitchFamily="18" charset="0"/>
          </a:endParaRPr>
        </a:p>
      </dgm:t>
    </dgm:pt>
    <dgm:pt modelId="{A6259087-A828-47BD-87C5-D305697767CF}" type="parTrans" cxnId="{F4F661E4-8FFC-4DAD-B767-D14DC69A0EC8}">
      <dgm:prSet/>
      <dgm:spPr/>
      <dgm:t>
        <a:bodyPr/>
        <a:lstStyle/>
        <a:p>
          <a:endParaRPr lang="vi-VN"/>
        </a:p>
      </dgm:t>
    </dgm:pt>
    <dgm:pt modelId="{A5AD07BE-215F-4BBB-BF94-16A34A267AC6}" type="sibTrans" cxnId="{F4F661E4-8FFC-4DAD-B767-D14DC69A0EC8}">
      <dgm:prSet/>
      <dgm:spPr/>
      <dgm:t>
        <a:bodyPr/>
        <a:lstStyle/>
        <a:p>
          <a:endParaRPr lang="vi-VN"/>
        </a:p>
      </dgm:t>
    </dgm:pt>
    <dgm:pt modelId="{AA2FA679-C3A1-4466-966A-EE87F914A095}">
      <dgm:prSet phldrT="[Text]">
        <dgm:style>
          <a:lnRef idx="3">
            <a:schemeClr val="lt1"/>
          </a:lnRef>
          <a:fillRef idx="1">
            <a:schemeClr val="accent6"/>
          </a:fillRef>
          <a:effectRef idx="1">
            <a:schemeClr val="accent6"/>
          </a:effectRef>
          <a:fontRef idx="minor">
            <a:schemeClr val="lt1"/>
          </a:fontRef>
        </dgm:style>
      </dgm:prSet>
      <dgm:spPr>
        <a:solidFill>
          <a:srgbClr val="FFC000"/>
        </a:solidFill>
      </dgm:spPr>
      <dgm:t>
        <a:bodyPr/>
        <a:lstStyle/>
        <a:p>
          <a:r>
            <a:rPr kumimoji="1" lang="en-US" altLang="ja-JP" dirty="0" err="1" smtClean="0">
              <a:solidFill>
                <a:srgbClr val="002060"/>
              </a:solidFill>
              <a:latin typeface="Times New Roman" pitchFamily="18" charset="0"/>
              <a:cs typeface="Times New Roman" pitchFamily="18" charset="0"/>
            </a:rPr>
            <a:t>Đạt</a:t>
          </a:r>
          <a:r>
            <a:rPr kumimoji="1" lang="en-US" altLang="ja-JP" dirty="0" smtClean="0">
              <a:solidFill>
                <a:srgbClr val="002060"/>
              </a:solidFill>
              <a:latin typeface="Times New Roman" pitchFamily="18" charset="0"/>
              <a:cs typeface="Times New Roman" pitchFamily="18" charset="0"/>
            </a:rPr>
            <a:t> </a:t>
          </a:r>
          <a:r>
            <a:rPr kumimoji="1" lang="en-US" altLang="ja-JP" dirty="0" err="1" smtClean="0">
              <a:solidFill>
                <a:srgbClr val="002060"/>
              </a:solidFill>
              <a:latin typeface="Times New Roman" pitchFamily="18" charset="0"/>
              <a:cs typeface="Times New Roman" pitchFamily="18" charset="0"/>
            </a:rPr>
            <a:t>chuẩn</a:t>
          </a:r>
          <a:r>
            <a:rPr kumimoji="1" lang="en-US" altLang="ja-JP" dirty="0" smtClean="0">
              <a:solidFill>
                <a:srgbClr val="002060"/>
              </a:solidFill>
              <a:latin typeface="Times New Roman" pitchFamily="18" charset="0"/>
              <a:cs typeface="Times New Roman" pitchFamily="18" charset="0"/>
            </a:rPr>
            <a:t> </a:t>
          </a:r>
          <a:r>
            <a:rPr kumimoji="1" lang="en-US" altLang="ja-JP" dirty="0" err="1" smtClean="0">
              <a:solidFill>
                <a:srgbClr val="002060"/>
              </a:solidFill>
              <a:latin typeface="Times New Roman" pitchFamily="18" charset="0"/>
              <a:cs typeface="Times New Roman" pitchFamily="18" charset="0"/>
            </a:rPr>
            <a:t>nghề</a:t>
          </a:r>
          <a:r>
            <a:rPr kumimoji="1" lang="en-US" altLang="ja-JP" dirty="0" smtClean="0">
              <a:solidFill>
                <a:srgbClr val="002060"/>
              </a:solidFill>
              <a:latin typeface="Times New Roman" pitchFamily="18" charset="0"/>
              <a:cs typeface="Times New Roman" pitchFamily="18" charset="0"/>
            </a:rPr>
            <a:t> </a:t>
          </a:r>
          <a:r>
            <a:rPr kumimoji="1" lang="en-US" altLang="ja-JP" dirty="0" err="1" smtClean="0">
              <a:solidFill>
                <a:srgbClr val="002060"/>
              </a:solidFill>
              <a:latin typeface="Times New Roman" pitchFamily="18" charset="0"/>
              <a:cs typeface="Times New Roman" pitchFamily="18" charset="0"/>
            </a:rPr>
            <a:t>nghiệp</a:t>
          </a:r>
          <a:r>
            <a:rPr kumimoji="1" lang="en-US" altLang="ja-JP" dirty="0" smtClean="0">
              <a:solidFill>
                <a:srgbClr val="002060"/>
              </a:solidFill>
              <a:latin typeface="Times New Roman" pitchFamily="18" charset="0"/>
              <a:cs typeface="Times New Roman" pitchFamily="18" charset="0"/>
            </a:rPr>
            <a:t> </a:t>
          </a:r>
          <a:endParaRPr kumimoji="1" lang="ja-JP" altLang="en-US" dirty="0">
            <a:solidFill>
              <a:srgbClr val="002060"/>
            </a:solidFill>
            <a:latin typeface="Times New Roman" pitchFamily="18" charset="0"/>
            <a:cs typeface="Times New Roman" pitchFamily="18" charset="0"/>
          </a:endParaRPr>
        </a:p>
      </dgm:t>
    </dgm:pt>
    <dgm:pt modelId="{56C19865-D440-44CD-B911-13C6B671CD90}" type="parTrans" cxnId="{EE962F35-0272-4C11-834E-0A4FB886E672}">
      <dgm:prSet/>
      <dgm:spPr/>
      <dgm:t>
        <a:bodyPr/>
        <a:lstStyle/>
        <a:p>
          <a:endParaRPr lang="vi-VN"/>
        </a:p>
      </dgm:t>
    </dgm:pt>
    <dgm:pt modelId="{7C513344-87F2-4AD4-B792-3AFB5897DB89}" type="sibTrans" cxnId="{EE962F35-0272-4C11-834E-0A4FB886E672}">
      <dgm:prSet/>
      <dgm:spPr/>
      <dgm:t>
        <a:bodyPr/>
        <a:lstStyle/>
        <a:p>
          <a:endParaRPr lang="vi-VN"/>
        </a:p>
      </dgm:t>
    </dgm:pt>
    <dgm:pt modelId="{2565B9DF-9987-4006-9055-3E20A4BD3A0D}">
      <dgm:prSet phldrT="[Text]">
        <dgm:style>
          <a:lnRef idx="3">
            <a:schemeClr val="lt1"/>
          </a:lnRef>
          <a:fillRef idx="1">
            <a:schemeClr val="accent6"/>
          </a:fillRef>
          <a:effectRef idx="1">
            <a:schemeClr val="accent6"/>
          </a:effectRef>
          <a:fontRef idx="minor">
            <a:schemeClr val="lt1"/>
          </a:fontRef>
        </dgm:style>
      </dgm:prSet>
      <dgm:spPr>
        <a:solidFill>
          <a:srgbClr val="FFC000"/>
        </a:solidFill>
      </dgm:spPr>
      <dgm:t>
        <a:bodyPr/>
        <a:lstStyle/>
        <a:p>
          <a:r>
            <a:rPr kumimoji="1" lang="en-US" altLang="ja-JP" dirty="0" err="1" smtClean="0">
              <a:solidFill>
                <a:srgbClr val="002060"/>
              </a:solidFill>
              <a:latin typeface="Times New Roman" pitchFamily="18" charset="0"/>
              <a:cs typeface="Times New Roman" pitchFamily="18" charset="0"/>
            </a:rPr>
            <a:t>Chưa</a:t>
          </a:r>
          <a:r>
            <a:rPr kumimoji="1" lang="en-US" altLang="ja-JP" dirty="0" smtClean="0">
              <a:solidFill>
                <a:srgbClr val="002060"/>
              </a:solidFill>
              <a:latin typeface="Times New Roman" pitchFamily="18" charset="0"/>
              <a:cs typeface="Times New Roman" pitchFamily="18" charset="0"/>
            </a:rPr>
            <a:t> </a:t>
          </a:r>
          <a:r>
            <a:rPr kumimoji="1" lang="en-US" altLang="ja-JP" dirty="0" err="1" smtClean="0">
              <a:solidFill>
                <a:srgbClr val="002060"/>
              </a:solidFill>
              <a:latin typeface="Times New Roman" pitchFamily="18" charset="0"/>
              <a:cs typeface="Times New Roman" pitchFamily="18" charset="0"/>
            </a:rPr>
            <a:t>đạt</a:t>
          </a:r>
          <a:r>
            <a:rPr kumimoji="1" lang="en-US" altLang="ja-JP" dirty="0" smtClean="0">
              <a:solidFill>
                <a:srgbClr val="002060"/>
              </a:solidFill>
              <a:latin typeface="Times New Roman" pitchFamily="18" charset="0"/>
              <a:cs typeface="Times New Roman" pitchFamily="18" charset="0"/>
            </a:rPr>
            <a:t> </a:t>
          </a:r>
          <a:r>
            <a:rPr kumimoji="1" lang="en-US" altLang="ja-JP" dirty="0" err="1" smtClean="0">
              <a:solidFill>
                <a:srgbClr val="002060"/>
              </a:solidFill>
              <a:latin typeface="Times New Roman" pitchFamily="18" charset="0"/>
              <a:cs typeface="Times New Roman" pitchFamily="18" charset="0"/>
            </a:rPr>
            <a:t>chuẩn</a:t>
          </a:r>
          <a:r>
            <a:rPr kumimoji="1" lang="en-US" altLang="ja-JP" dirty="0" smtClean="0">
              <a:solidFill>
                <a:srgbClr val="002060"/>
              </a:solidFill>
              <a:latin typeface="Times New Roman" pitchFamily="18" charset="0"/>
              <a:cs typeface="Times New Roman" pitchFamily="18" charset="0"/>
            </a:rPr>
            <a:t> </a:t>
          </a:r>
          <a:r>
            <a:rPr kumimoji="1" lang="en-US" altLang="ja-JP" dirty="0" err="1" smtClean="0">
              <a:solidFill>
                <a:srgbClr val="002060"/>
              </a:solidFill>
              <a:latin typeface="Times New Roman" pitchFamily="18" charset="0"/>
              <a:cs typeface="Times New Roman" pitchFamily="18" charset="0"/>
            </a:rPr>
            <a:t>nghề</a:t>
          </a:r>
          <a:r>
            <a:rPr kumimoji="1" lang="en-US" altLang="ja-JP" dirty="0" smtClean="0">
              <a:solidFill>
                <a:srgbClr val="002060"/>
              </a:solidFill>
              <a:latin typeface="Times New Roman" pitchFamily="18" charset="0"/>
              <a:cs typeface="Times New Roman" pitchFamily="18" charset="0"/>
            </a:rPr>
            <a:t> </a:t>
          </a:r>
          <a:r>
            <a:rPr kumimoji="1" lang="en-US" altLang="ja-JP" dirty="0" err="1" smtClean="0">
              <a:solidFill>
                <a:srgbClr val="002060"/>
              </a:solidFill>
              <a:latin typeface="Times New Roman" pitchFamily="18" charset="0"/>
              <a:cs typeface="Times New Roman" pitchFamily="18" charset="0"/>
            </a:rPr>
            <a:t>nghiệp</a:t>
          </a:r>
          <a:r>
            <a:rPr kumimoji="1" lang="en-US" altLang="ja-JP" dirty="0" smtClean="0">
              <a:solidFill>
                <a:srgbClr val="002060"/>
              </a:solidFill>
              <a:latin typeface="Times New Roman" pitchFamily="18" charset="0"/>
              <a:cs typeface="Times New Roman" pitchFamily="18" charset="0"/>
            </a:rPr>
            <a:t> </a:t>
          </a:r>
          <a:endParaRPr kumimoji="1" lang="ja-JP" altLang="en-US" dirty="0">
            <a:solidFill>
              <a:srgbClr val="002060"/>
            </a:solidFill>
            <a:latin typeface="Times New Roman" pitchFamily="18" charset="0"/>
            <a:cs typeface="Times New Roman" pitchFamily="18" charset="0"/>
          </a:endParaRPr>
        </a:p>
      </dgm:t>
    </dgm:pt>
    <dgm:pt modelId="{C3775D06-861F-4646-8453-9EBB26B24ABE}" type="parTrans" cxnId="{D87AF4F0-FDC6-46F9-982E-AE04781D3106}">
      <dgm:prSet/>
      <dgm:spPr/>
      <dgm:t>
        <a:bodyPr/>
        <a:lstStyle/>
        <a:p>
          <a:endParaRPr lang="vi-VN"/>
        </a:p>
      </dgm:t>
    </dgm:pt>
    <dgm:pt modelId="{B58CDC3E-54A6-4131-8A0C-F8CAC9780F17}" type="sibTrans" cxnId="{D87AF4F0-FDC6-46F9-982E-AE04781D3106}">
      <dgm:prSet/>
      <dgm:spPr/>
      <dgm:t>
        <a:bodyPr/>
        <a:lstStyle/>
        <a:p>
          <a:endParaRPr lang="vi-VN"/>
        </a:p>
      </dgm:t>
    </dgm:pt>
    <dgm:pt modelId="{E868C2C1-5CBF-4BE9-A505-54105EDF5A59}" type="pres">
      <dgm:prSet presAssocID="{7AE0DB1A-0F12-47B3-ACE6-E4906BC0FFC1}" presName="compositeShape" presStyleCnt="0">
        <dgm:presLayoutVars>
          <dgm:dir/>
          <dgm:resizeHandles/>
        </dgm:presLayoutVars>
      </dgm:prSet>
      <dgm:spPr/>
      <dgm:t>
        <a:bodyPr/>
        <a:lstStyle/>
        <a:p>
          <a:endParaRPr lang="en-US"/>
        </a:p>
      </dgm:t>
    </dgm:pt>
    <dgm:pt modelId="{5799A743-AA2A-43C5-B17A-F43BCCBAF331}" type="pres">
      <dgm:prSet presAssocID="{7AE0DB1A-0F12-47B3-ACE6-E4906BC0FFC1}" presName="pyramid" presStyleLbl="node1" presStyleIdx="0" presStyleCnt="1" custLinFactNeighborX="-21781"/>
      <dgm:spPr>
        <a:solidFill>
          <a:srgbClr val="0070C0"/>
        </a:solidFill>
      </dgm:spPr>
      <dgm:t>
        <a:bodyPr/>
        <a:lstStyle/>
        <a:p>
          <a:endParaRPr lang="en-US"/>
        </a:p>
      </dgm:t>
    </dgm:pt>
    <dgm:pt modelId="{9BBAE493-CDF3-4CB2-8F12-F19A256F3ED8}" type="pres">
      <dgm:prSet presAssocID="{7AE0DB1A-0F12-47B3-ACE6-E4906BC0FFC1}" presName="theList" presStyleCnt="0"/>
      <dgm:spPr/>
    </dgm:pt>
    <dgm:pt modelId="{AFD7152F-69B0-4AC2-AC90-EDF5B5F10997}" type="pres">
      <dgm:prSet presAssocID="{EFF8E8AA-241F-4FB5-9E73-83C3F17947B1}" presName="aNode" presStyleLbl="fgAcc1" presStyleIdx="0" presStyleCnt="4" custScaleX="168905" custLinFactNeighborX="5326" custLinFactNeighborY="73564">
        <dgm:presLayoutVars>
          <dgm:bulletEnabled val="1"/>
        </dgm:presLayoutVars>
      </dgm:prSet>
      <dgm:spPr/>
      <dgm:t>
        <a:bodyPr/>
        <a:lstStyle/>
        <a:p>
          <a:endParaRPr lang="vi-VN"/>
        </a:p>
      </dgm:t>
    </dgm:pt>
    <dgm:pt modelId="{59D05E52-B3E6-44F5-9D25-493E5A6E4CD6}" type="pres">
      <dgm:prSet presAssocID="{EFF8E8AA-241F-4FB5-9E73-83C3F17947B1}" presName="aSpace" presStyleCnt="0"/>
      <dgm:spPr/>
    </dgm:pt>
    <dgm:pt modelId="{DA5EA25F-3236-430E-89A7-6C20A4963191}" type="pres">
      <dgm:prSet presAssocID="{18602E37-82EF-4B0C-BF45-951FE249BBB4}" presName="aNode" presStyleLbl="fgAcc1" presStyleIdx="1" presStyleCnt="4" custScaleX="168905" custLinFactY="5846" custLinFactNeighborX="5326" custLinFactNeighborY="100000">
        <dgm:presLayoutVars>
          <dgm:bulletEnabled val="1"/>
        </dgm:presLayoutVars>
      </dgm:prSet>
      <dgm:spPr/>
      <dgm:t>
        <a:bodyPr/>
        <a:lstStyle/>
        <a:p>
          <a:endParaRPr lang="vi-VN"/>
        </a:p>
      </dgm:t>
    </dgm:pt>
    <dgm:pt modelId="{C5387427-00EA-4998-A2CF-3EFFA5BF9E17}" type="pres">
      <dgm:prSet presAssocID="{18602E37-82EF-4B0C-BF45-951FE249BBB4}" presName="aSpace" presStyleCnt="0"/>
      <dgm:spPr/>
    </dgm:pt>
    <dgm:pt modelId="{909E9FB5-B1EA-4386-AED6-4902EF19BB59}" type="pres">
      <dgm:prSet presAssocID="{AA2FA679-C3A1-4466-966A-EE87F914A095}" presName="aNode" presStyleLbl="fgAcc1" presStyleIdx="2" presStyleCnt="4" custScaleX="168905" custLinFactY="14997" custLinFactNeighborX="5326" custLinFactNeighborY="100000">
        <dgm:presLayoutVars>
          <dgm:bulletEnabled val="1"/>
        </dgm:presLayoutVars>
      </dgm:prSet>
      <dgm:spPr/>
      <dgm:t>
        <a:bodyPr/>
        <a:lstStyle/>
        <a:p>
          <a:endParaRPr lang="vi-VN"/>
        </a:p>
      </dgm:t>
    </dgm:pt>
    <dgm:pt modelId="{33211A04-D101-4667-8E00-A96864FD2E7D}" type="pres">
      <dgm:prSet presAssocID="{AA2FA679-C3A1-4466-966A-EE87F914A095}" presName="aSpace" presStyleCnt="0"/>
      <dgm:spPr/>
    </dgm:pt>
    <dgm:pt modelId="{BFA8F4BA-2B42-46FA-AE45-6D41BFE75D16}" type="pres">
      <dgm:prSet presAssocID="{2565B9DF-9987-4006-9055-3E20A4BD3A0D}" presName="aNode" presStyleLbl="fgAcc1" presStyleIdx="3" presStyleCnt="4" custScaleX="168905" custLinFactY="25874" custLinFactNeighborX="5326" custLinFactNeighborY="100000">
        <dgm:presLayoutVars>
          <dgm:bulletEnabled val="1"/>
        </dgm:presLayoutVars>
      </dgm:prSet>
      <dgm:spPr/>
      <dgm:t>
        <a:bodyPr/>
        <a:lstStyle/>
        <a:p>
          <a:endParaRPr lang="vi-VN"/>
        </a:p>
      </dgm:t>
    </dgm:pt>
    <dgm:pt modelId="{55EDCC55-3D9E-4674-A490-D4395DF5E458}" type="pres">
      <dgm:prSet presAssocID="{2565B9DF-9987-4006-9055-3E20A4BD3A0D}" presName="aSpace" presStyleCnt="0"/>
      <dgm:spPr/>
    </dgm:pt>
  </dgm:ptLst>
  <dgm:cxnLst>
    <dgm:cxn modelId="{F4F661E4-8FFC-4DAD-B767-D14DC69A0EC8}" srcId="{7AE0DB1A-0F12-47B3-ACE6-E4906BC0FFC1}" destId="{18602E37-82EF-4B0C-BF45-951FE249BBB4}" srcOrd="1" destOrd="0" parTransId="{A6259087-A828-47BD-87C5-D305697767CF}" sibTransId="{A5AD07BE-215F-4BBB-BF94-16A34A267AC6}"/>
    <dgm:cxn modelId="{03E670F7-8E9F-49F0-B689-F30B39762858}" srcId="{7AE0DB1A-0F12-47B3-ACE6-E4906BC0FFC1}" destId="{EFF8E8AA-241F-4FB5-9E73-83C3F17947B1}" srcOrd="0" destOrd="0" parTransId="{FDBEEE85-B431-4714-9D7D-18A19E7602AD}" sibTransId="{1C4E97EC-04DC-4B60-BD3A-9CD0B8133A42}"/>
    <dgm:cxn modelId="{D87AF4F0-FDC6-46F9-982E-AE04781D3106}" srcId="{7AE0DB1A-0F12-47B3-ACE6-E4906BC0FFC1}" destId="{2565B9DF-9987-4006-9055-3E20A4BD3A0D}" srcOrd="3" destOrd="0" parTransId="{C3775D06-861F-4646-8453-9EBB26B24ABE}" sibTransId="{B58CDC3E-54A6-4131-8A0C-F8CAC9780F17}"/>
    <dgm:cxn modelId="{CCD78011-2952-4072-B6E0-39ED50599E33}" type="presOf" srcId="{AA2FA679-C3A1-4466-966A-EE87F914A095}" destId="{909E9FB5-B1EA-4386-AED6-4902EF19BB59}" srcOrd="0" destOrd="0" presId="urn:microsoft.com/office/officeart/2005/8/layout/pyramid2"/>
    <dgm:cxn modelId="{7DE939A8-8966-43F8-B398-835FB451517E}" type="presOf" srcId="{18602E37-82EF-4B0C-BF45-951FE249BBB4}" destId="{DA5EA25F-3236-430E-89A7-6C20A4963191}" srcOrd="0" destOrd="0" presId="urn:microsoft.com/office/officeart/2005/8/layout/pyramid2"/>
    <dgm:cxn modelId="{B7CAD880-1C7B-4F8F-8D20-10817CAC88E3}" type="presOf" srcId="{2565B9DF-9987-4006-9055-3E20A4BD3A0D}" destId="{BFA8F4BA-2B42-46FA-AE45-6D41BFE75D16}" srcOrd="0" destOrd="0" presId="urn:microsoft.com/office/officeart/2005/8/layout/pyramid2"/>
    <dgm:cxn modelId="{0F846BB3-F836-4707-A9A9-64DF418F425E}" type="presOf" srcId="{EFF8E8AA-241F-4FB5-9E73-83C3F17947B1}" destId="{AFD7152F-69B0-4AC2-AC90-EDF5B5F10997}" srcOrd="0" destOrd="0" presId="urn:microsoft.com/office/officeart/2005/8/layout/pyramid2"/>
    <dgm:cxn modelId="{EE962F35-0272-4C11-834E-0A4FB886E672}" srcId="{7AE0DB1A-0F12-47B3-ACE6-E4906BC0FFC1}" destId="{AA2FA679-C3A1-4466-966A-EE87F914A095}" srcOrd="2" destOrd="0" parTransId="{56C19865-D440-44CD-B911-13C6B671CD90}" sibTransId="{7C513344-87F2-4AD4-B792-3AFB5897DB89}"/>
    <dgm:cxn modelId="{17C488E5-5522-4921-9EBF-4E9582E01849}" type="presOf" srcId="{7AE0DB1A-0F12-47B3-ACE6-E4906BC0FFC1}" destId="{E868C2C1-5CBF-4BE9-A505-54105EDF5A59}" srcOrd="0" destOrd="0" presId="urn:microsoft.com/office/officeart/2005/8/layout/pyramid2"/>
    <dgm:cxn modelId="{3ED2A264-972F-4CBD-8F90-A7C1023F37FB}" type="presParOf" srcId="{E868C2C1-5CBF-4BE9-A505-54105EDF5A59}" destId="{5799A743-AA2A-43C5-B17A-F43BCCBAF331}" srcOrd="0" destOrd="0" presId="urn:microsoft.com/office/officeart/2005/8/layout/pyramid2"/>
    <dgm:cxn modelId="{F156E105-9795-482E-8794-1CB90C2A70EF}" type="presParOf" srcId="{E868C2C1-5CBF-4BE9-A505-54105EDF5A59}" destId="{9BBAE493-CDF3-4CB2-8F12-F19A256F3ED8}" srcOrd="1" destOrd="0" presId="urn:microsoft.com/office/officeart/2005/8/layout/pyramid2"/>
    <dgm:cxn modelId="{211A9123-6CB1-4A1D-BAFF-46ADB7CD810D}" type="presParOf" srcId="{9BBAE493-CDF3-4CB2-8F12-F19A256F3ED8}" destId="{AFD7152F-69B0-4AC2-AC90-EDF5B5F10997}" srcOrd="0" destOrd="0" presId="urn:microsoft.com/office/officeart/2005/8/layout/pyramid2"/>
    <dgm:cxn modelId="{A53C8899-CBAE-4CEE-AA5B-A12D19A22CB0}" type="presParOf" srcId="{9BBAE493-CDF3-4CB2-8F12-F19A256F3ED8}" destId="{59D05E52-B3E6-44F5-9D25-493E5A6E4CD6}" srcOrd="1" destOrd="0" presId="urn:microsoft.com/office/officeart/2005/8/layout/pyramid2"/>
    <dgm:cxn modelId="{C36430BD-5CD4-45D3-9FA3-7687A37C48F4}" type="presParOf" srcId="{9BBAE493-CDF3-4CB2-8F12-F19A256F3ED8}" destId="{DA5EA25F-3236-430E-89A7-6C20A4963191}" srcOrd="2" destOrd="0" presId="urn:microsoft.com/office/officeart/2005/8/layout/pyramid2"/>
    <dgm:cxn modelId="{04E28A05-9711-4B83-BE71-16E36707DCD6}" type="presParOf" srcId="{9BBAE493-CDF3-4CB2-8F12-F19A256F3ED8}" destId="{C5387427-00EA-4998-A2CF-3EFFA5BF9E17}" srcOrd="3" destOrd="0" presId="urn:microsoft.com/office/officeart/2005/8/layout/pyramid2"/>
    <dgm:cxn modelId="{5C5DDFAE-AC42-436B-BCF2-732022A55FEF}" type="presParOf" srcId="{9BBAE493-CDF3-4CB2-8F12-F19A256F3ED8}" destId="{909E9FB5-B1EA-4386-AED6-4902EF19BB59}" srcOrd="4" destOrd="0" presId="urn:microsoft.com/office/officeart/2005/8/layout/pyramid2"/>
    <dgm:cxn modelId="{0E8B885B-DD54-4E88-98AE-C4FC1480CC0F}" type="presParOf" srcId="{9BBAE493-CDF3-4CB2-8F12-F19A256F3ED8}" destId="{33211A04-D101-4667-8E00-A96864FD2E7D}" srcOrd="5" destOrd="0" presId="urn:microsoft.com/office/officeart/2005/8/layout/pyramid2"/>
    <dgm:cxn modelId="{650122B8-25B8-41E5-A68B-67A905B0399F}" type="presParOf" srcId="{9BBAE493-CDF3-4CB2-8F12-F19A256F3ED8}" destId="{BFA8F4BA-2B42-46FA-AE45-6D41BFE75D16}" srcOrd="6" destOrd="0" presId="urn:microsoft.com/office/officeart/2005/8/layout/pyramid2"/>
    <dgm:cxn modelId="{46FC727B-E0F7-4967-8F7B-C292F70A3279}" type="presParOf" srcId="{9BBAE493-CDF3-4CB2-8F12-F19A256F3ED8}" destId="{55EDCC55-3D9E-4674-A490-D4395DF5E458}"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F1A9A-9BA5-458A-AE82-66644336E00C}">
      <dsp:nvSpPr>
        <dsp:cNvPr id="0" name=""/>
        <dsp:cNvSpPr/>
      </dsp:nvSpPr>
      <dsp:spPr>
        <a:xfrm rot="16200000">
          <a:off x="-1140284" y="1142823"/>
          <a:ext cx="4777438" cy="2491791"/>
        </a:xfrm>
        <a:prstGeom prst="flowChartManualOperation">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251" bIns="0" numCol="1" spcCol="1270" anchor="ctr" anchorCtr="0">
          <a:noAutofit/>
        </a:bodyPr>
        <a:lstStyle/>
        <a:p>
          <a:pPr lvl="0" algn="ctr" defTabSz="844550">
            <a:lnSpc>
              <a:spcPct val="90000"/>
            </a:lnSpc>
            <a:spcBef>
              <a:spcPct val="0"/>
            </a:spcBef>
            <a:spcAft>
              <a:spcPct val="35000"/>
            </a:spcAft>
          </a:pPr>
          <a:r>
            <a:rPr lang="nb-NO" sz="1900" kern="1200" dirty="0" smtClean="0">
              <a:solidFill>
                <a:schemeClr val="tx1"/>
              </a:solidFill>
              <a:latin typeface="Times New Roman" panose="02020603050405020304" pitchFamily="18" charset="0"/>
              <a:ea typeface="Calibri" panose="020F0502020204030204" pitchFamily="34" charset="0"/>
            </a:rPr>
            <a:t>Căn cứ để GV CSGDPT tự đánh giá phẩm chất, năng lực; xây dựng và thực hiện KH rèn luyện phẩm chất, bồi dưỡng nâng cao năng lực chuyên môn, nghiệp vụ đáp ứng yêu cầu đổi mới giáo dục</a:t>
          </a:r>
          <a:endParaRPr lang="en-US" sz="1900" kern="1200" dirty="0">
            <a:solidFill>
              <a:schemeClr val="tx1"/>
            </a:solidFill>
          </a:endParaRPr>
        </a:p>
      </dsp:txBody>
      <dsp:txXfrm rot="5400000">
        <a:off x="2539" y="955488"/>
        <a:ext cx="2491791" cy="2866462"/>
      </dsp:txXfrm>
    </dsp:sp>
    <dsp:sp modelId="{CE063F63-3158-4562-9D8D-5D6DD5EC7BA2}">
      <dsp:nvSpPr>
        <dsp:cNvPr id="0" name=""/>
        <dsp:cNvSpPr/>
      </dsp:nvSpPr>
      <dsp:spPr>
        <a:xfrm rot="16200000">
          <a:off x="1538391" y="1142823"/>
          <a:ext cx="4777438" cy="2491791"/>
        </a:xfrm>
        <a:prstGeom prst="flowChartManualOperation">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251" bIns="0" numCol="1" spcCol="1270" anchor="ctr" anchorCtr="0">
          <a:noAutofit/>
        </a:bodyPr>
        <a:lstStyle/>
        <a:p>
          <a:pPr lvl="0" algn="ctr" defTabSz="844550">
            <a:lnSpc>
              <a:spcPct val="90000"/>
            </a:lnSpc>
            <a:spcBef>
              <a:spcPct val="0"/>
            </a:spcBef>
            <a:spcAft>
              <a:spcPct val="35000"/>
            </a:spcAft>
          </a:pPr>
          <a:r>
            <a:rPr lang="nb-NO" sz="1900" kern="1200" dirty="0" smtClean="0">
              <a:solidFill>
                <a:schemeClr val="tx1"/>
              </a:solidFill>
              <a:latin typeface="Times New Roman" panose="02020603050405020304" pitchFamily="18" charset="0"/>
              <a:ea typeface="Calibri" panose="020F0502020204030204" pitchFamily="34" charset="0"/>
            </a:rPr>
            <a:t>Căn cứ để</a:t>
          </a:r>
          <a:r>
            <a:rPr lang="nb-NO" sz="1900" kern="1200" dirty="0" smtClean="0">
              <a:solidFill>
                <a:schemeClr val="tx1"/>
              </a:solidFill>
              <a:latin typeface="Times New Roman" panose="02020603050405020304" pitchFamily="18" charset="0"/>
              <a:ea typeface="Courier New" panose="02070309020205020404" pitchFamily="49" charset="0"/>
            </a:rPr>
            <a:t> CSGDPT đánh giá phẩm chất, năng lực chuyên môn, nghiệp vụ của GV; xây dựng </a:t>
          </a:r>
          <a:r>
            <a:rPr lang="nb-NO" sz="1900" kern="1200" dirty="0" smtClean="0">
              <a:solidFill>
                <a:schemeClr val="tx1"/>
              </a:solidFill>
              <a:latin typeface="Times New Roman" panose="02020603050405020304" pitchFamily="18" charset="0"/>
              <a:ea typeface="Calibri" panose="020F0502020204030204" pitchFamily="34" charset="0"/>
            </a:rPr>
            <a:t>và triển khai KH bồi dưỡng </a:t>
          </a:r>
          <a:r>
            <a:rPr lang="nb-NO" sz="1900" kern="1200" dirty="0" smtClean="0">
              <a:solidFill>
                <a:schemeClr val="tx1"/>
              </a:solidFill>
              <a:latin typeface="Times New Roman" panose="02020603050405020304" pitchFamily="18" charset="0"/>
              <a:ea typeface="Courier New" panose="02070309020205020404" pitchFamily="49" charset="0"/>
            </a:rPr>
            <a:t>phát triển năng lực nghề nghiệp của GV đáp ứng mục tiêu GD của nhà trường, địa phương và của ngành Giáo dục;</a:t>
          </a:r>
          <a:endParaRPr lang="en-US" sz="1900" kern="1200" dirty="0">
            <a:solidFill>
              <a:schemeClr val="tx1"/>
            </a:solidFill>
          </a:endParaRPr>
        </a:p>
      </dsp:txBody>
      <dsp:txXfrm rot="5400000">
        <a:off x="2681214" y="955488"/>
        <a:ext cx="2491791" cy="2866462"/>
      </dsp:txXfrm>
    </dsp:sp>
    <dsp:sp modelId="{C1AECF90-5510-4428-9CDB-FD4A979FFF69}">
      <dsp:nvSpPr>
        <dsp:cNvPr id="0" name=""/>
        <dsp:cNvSpPr/>
      </dsp:nvSpPr>
      <dsp:spPr>
        <a:xfrm rot="16200000">
          <a:off x="4217067" y="1142823"/>
          <a:ext cx="4777438" cy="2491791"/>
        </a:xfrm>
        <a:prstGeom prst="flowChartManualOperation">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251" bIns="0" numCol="1" spcCol="1270" anchor="ctr" anchorCtr="0">
          <a:noAutofit/>
        </a:bodyPr>
        <a:lstStyle/>
        <a:p>
          <a:pPr lvl="0" algn="ctr" defTabSz="844550">
            <a:lnSpc>
              <a:spcPct val="90000"/>
            </a:lnSpc>
            <a:spcBef>
              <a:spcPct val="0"/>
            </a:spcBef>
            <a:spcAft>
              <a:spcPct val="35000"/>
            </a:spcAft>
          </a:pPr>
          <a:r>
            <a:rPr lang="nb-NO" sz="1900" kern="1200" dirty="0" smtClean="0">
              <a:solidFill>
                <a:schemeClr val="tx1"/>
              </a:solidFill>
              <a:latin typeface="Times New Roman" panose="02020603050405020304" pitchFamily="18" charset="0"/>
              <a:ea typeface="Courier New" panose="02070309020205020404" pitchFamily="49" charset="0"/>
            </a:rPr>
            <a:t>C</a:t>
          </a:r>
          <a:r>
            <a:rPr lang="nb-NO" sz="1900" kern="1200" dirty="0" smtClean="0">
              <a:solidFill>
                <a:schemeClr val="tx1"/>
              </a:solidFill>
              <a:latin typeface="Times New Roman" panose="02020603050405020304" pitchFamily="18" charset="0"/>
              <a:ea typeface="Calibri" panose="020F0502020204030204" pitchFamily="34" charset="0"/>
            </a:rPr>
            <a:t>ăn cứ để cơ quan quản lý nhà nước </a:t>
          </a:r>
          <a:r>
            <a:rPr lang="nb-NO" sz="1900" kern="1200" dirty="0" smtClean="0">
              <a:solidFill>
                <a:schemeClr val="tx1"/>
              </a:solidFill>
              <a:latin typeface="Times New Roman" panose="02020603050405020304" pitchFamily="18" charset="0"/>
              <a:ea typeface="Courier New" panose="02070309020205020404" pitchFamily="49" charset="0"/>
            </a:rPr>
            <a:t>nghiên cứu, </a:t>
          </a:r>
          <a:r>
            <a:rPr lang="nb-NO" sz="1900" kern="1200" dirty="0" smtClean="0">
              <a:solidFill>
                <a:schemeClr val="tx1"/>
              </a:solidFill>
              <a:latin typeface="Times New Roman" panose="02020603050405020304" pitchFamily="18" charset="0"/>
              <a:ea typeface="Calibri" panose="020F0502020204030204" pitchFamily="34" charset="0"/>
            </a:rPr>
            <a:t>xây dựng và thực hiện chế độ, chính sách phát triển đội ngũ GVCSGDPT;</a:t>
          </a:r>
          <a:r>
            <a:rPr lang="nb-NO" sz="1900" kern="1200" dirty="0" smtClean="0">
              <a:solidFill>
                <a:schemeClr val="tx1"/>
              </a:solidFill>
              <a:latin typeface="Times New Roman" panose="02020603050405020304" pitchFamily="18" charset="0"/>
              <a:ea typeface="Courier New" panose="02070309020205020404" pitchFamily="49" charset="0"/>
            </a:rPr>
            <a:t> lựa chọn, sử dụng đội ngũ GVCSGDPT cốt cán</a:t>
          </a:r>
          <a:r>
            <a:rPr lang="nb-NO" sz="1900" kern="1200" dirty="0" smtClean="0">
              <a:solidFill>
                <a:schemeClr val="tx1"/>
              </a:solidFill>
              <a:latin typeface="Times New Roman" panose="02020603050405020304" pitchFamily="18" charset="0"/>
              <a:ea typeface="Calibri" panose="020F0502020204030204" pitchFamily="34" charset="0"/>
            </a:rPr>
            <a:t>; </a:t>
          </a:r>
          <a:endParaRPr lang="en-US" sz="1900" kern="1200" dirty="0">
            <a:solidFill>
              <a:schemeClr val="tx1"/>
            </a:solidFill>
          </a:endParaRPr>
        </a:p>
      </dsp:txBody>
      <dsp:txXfrm rot="5400000">
        <a:off x="5359890" y="955488"/>
        <a:ext cx="2491791" cy="2866462"/>
      </dsp:txXfrm>
    </dsp:sp>
    <dsp:sp modelId="{A3BD495C-6391-48DF-823A-D6449F544500}">
      <dsp:nvSpPr>
        <dsp:cNvPr id="0" name=""/>
        <dsp:cNvSpPr/>
      </dsp:nvSpPr>
      <dsp:spPr>
        <a:xfrm rot="16200000">
          <a:off x="6895743" y="1142823"/>
          <a:ext cx="4777438" cy="2491791"/>
        </a:xfrm>
        <a:prstGeom prst="flowChartManualOperation">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251" bIns="0" numCol="1" spcCol="1270" anchor="ctr" anchorCtr="0">
          <a:noAutofit/>
        </a:bodyPr>
        <a:lstStyle/>
        <a:p>
          <a:pPr lvl="0" algn="ctr" defTabSz="844550">
            <a:lnSpc>
              <a:spcPct val="90000"/>
            </a:lnSpc>
            <a:spcBef>
              <a:spcPct val="0"/>
            </a:spcBef>
            <a:spcAft>
              <a:spcPct val="35000"/>
            </a:spcAft>
          </a:pPr>
          <a:r>
            <a:rPr lang="nb-NO" sz="1900" kern="1200" dirty="0" smtClean="0">
              <a:solidFill>
                <a:schemeClr val="tx1"/>
              </a:solidFill>
              <a:latin typeface="Times New Roman" panose="02020603050405020304" pitchFamily="18" charset="0"/>
              <a:ea typeface="Calibri" panose="020F0502020204030204" pitchFamily="34" charset="0"/>
            </a:rPr>
            <a:t>Căn cứ để các cơ sở ĐT, BD GV xây dựng, phát triển chương trình và tổ chức ĐT, BD phát triển phẩm chất, năng lực chuyên môn, nghiệp vụ của GVCSGDPT</a:t>
          </a:r>
          <a:endParaRPr lang="en-US" sz="1900" kern="1200" dirty="0">
            <a:solidFill>
              <a:schemeClr val="tx1"/>
            </a:solidFill>
          </a:endParaRPr>
        </a:p>
      </dsp:txBody>
      <dsp:txXfrm rot="5400000">
        <a:off x="8038566" y="955488"/>
        <a:ext cx="2491791" cy="2866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76036-A6CF-4A20-903E-229F0E430304}">
      <dsp:nvSpPr>
        <dsp:cNvPr id="0" name=""/>
        <dsp:cNvSpPr/>
      </dsp:nvSpPr>
      <dsp:spPr>
        <a:xfrm>
          <a:off x="1853800" y="74951"/>
          <a:ext cx="9546501" cy="1048053"/>
        </a:xfrm>
        <a:prstGeom prst="roundRect">
          <a:avLst>
            <a:gd name="adj" fmla="val 10000"/>
          </a:avLst>
        </a:prstGeom>
        <a:solidFill>
          <a:srgbClr val="FED2F5"/>
        </a:solidFill>
        <a:ln w="26425" cap="flat" cmpd="sng" algn="ctr">
          <a:solidFill>
            <a:srgbClr val="002060"/>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kumimoji="1" lang="en-US" altLang="ja-JP" sz="3600" b="1" kern="1200" dirty="0" err="1">
              <a:solidFill>
                <a:srgbClr val="002060"/>
              </a:solidFill>
            </a:rPr>
            <a:t>Văn</a:t>
          </a:r>
          <a:r>
            <a:rPr kumimoji="1" lang="en-US" altLang="ja-JP" sz="3600" b="1" kern="1200" dirty="0">
              <a:solidFill>
                <a:srgbClr val="002060"/>
              </a:solidFill>
            </a:rPr>
            <a:t> </a:t>
          </a:r>
          <a:r>
            <a:rPr kumimoji="1" lang="en-US" altLang="ja-JP" sz="3600" b="1" kern="1200" dirty="0" err="1" smtClean="0">
              <a:solidFill>
                <a:srgbClr val="002060"/>
              </a:solidFill>
            </a:rPr>
            <a:t>bản</a:t>
          </a:r>
          <a:r>
            <a:rPr kumimoji="1" lang="en-US" altLang="ja-JP" sz="3600" b="1" kern="1200" dirty="0" smtClean="0">
              <a:solidFill>
                <a:srgbClr val="002060"/>
              </a:solidFill>
            </a:rPr>
            <a:t> </a:t>
          </a:r>
          <a:r>
            <a:rPr kumimoji="1" lang="en-US" altLang="ja-JP" sz="3600" b="1" kern="1200" dirty="0" err="1" smtClean="0">
              <a:solidFill>
                <a:srgbClr val="002060"/>
              </a:solidFill>
            </a:rPr>
            <a:t>tham</a:t>
          </a:r>
          <a:r>
            <a:rPr kumimoji="1" lang="en-US" altLang="ja-JP" sz="3600" b="1" kern="1200" dirty="0" smtClean="0">
              <a:solidFill>
                <a:srgbClr val="002060"/>
              </a:solidFill>
            </a:rPr>
            <a:t> </a:t>
          </a:r>
          <a:r>
            <a:rPr kumimoji="1" lang="en-US" altLang="ja-JP" sz="3600" b="1" kern="1200" dirty="0" err="1" smtClean="0">
              <a:solidFill>
                <a:srgbClr val="002060"/>
              </a:solidFill>
            </a:rPr>
            <a:t>chiếu</a:t>
          </a:r>
          <a:endParaRPr kumimoji="1" lang="ja-JP" altLang="en-US" sz="3600" b="1" kern="1200" dirty="0">
            <a:solidFill>
              <a:srgbClr val="002060"/>
            </a:solidFill>
          </a:endParaRPr>
        </a:p>
      </dsp:txBody>
      <dsp:txXfrm>
        <a:off x="1884496" y="105647"/>
        <a:ext cx="9485109" cy="986661"/>
      </dsp:txXfrm>
    </dsp:sp>
    <dsp:sp modelId="{C428CA36-D9A2-431D-AC73-60EAB6CCA942}">
      <dsp:nvSpPr>
        <dsp:cNvPr id="0" name=""/>
        <dsp:cNvSpPr/>
      </dsp:nvSpPr>
      <dsp:spPr>
        <a:xfrm>
          <a:off x="0" y="1282624"/>
          <a:ext cx="1695709" cy="1048053"/>
        </a:xfrm>
        <a:prstGeom prst="roundRect">
          <a:avLst>
            <a:gd name="adj" fmla="val 16670"/>
          </a:avLst>
        </a:prstGeom>
        <a:solidFill>
          <a:srgbClr val="92D050"/>
        </a:solidFill>
        <a:ln w="26425" cap="flat" cmpd="sng" algn="ctr">
          <a:solidFill>
            <a:srgbClr val="002060"/>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 modelId="{BE4239ED-9C16-40F6-8A84-A88D8AB1EF29}">
      <dsp:nvSpPr>
        <dsp:cNvPr id="0" name=""/>
        <dsp:cNvSpPr/>
      </dsp:nvSpPr>
      <dsp:spPr>
        <a:xfrm>
          <a:off x="1788100" y="1291385"/>
          <a:ext cx="9553671" cy="1048053"/>
        </a:xfrm>
        <a:prstGeom prst="roundRect">
          <a:avLst>
            <a:gd name="adj" fmla="val 16670"/>
          </a:avLst>
        </a:prstGeom>
        <a:solidFill>
          <a:schemeClr val="tx2">
            <a:lumMod val="20000"/>
            <a:lumOff val="80000"/>
          </a:schemeClr>
        </a:solidFill>
        <a:ln w="26425" cap="flat" cmpd="sng" algn="ctr">
          <a:solidFill>
            <a:srgbClr val="002060"/>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0688" tIns="170688" rIns="170688" bIns="170688" numCol="1" spcCol="1270" anchor="ctr" anchorCtr="0">
          <a:noAutofit/>
        </a:bodyPr>
        <a:lstStyle/>
        <a:p>
          <a:pPr lvl="0" algn="just" defTabSz="1066800">
            <a:lnSpc>
              <a:spcPct val="90000"/>
            </a:lnSpc>
            <a:spcBef>
              <a:spcPct val="0"/>
            </a:spcBef>
            <a:spcAft>
              <a:spcPct val="35000"/>
            </a:spcAft>
          </a:pPr>
          <a:r>
            <a:rPr kumimoji="1" lang="en-US" altLang="ja-JP" sz="2400" b="1" kern="1200" dirty="0" err="1">
              <a:solidFill>
                <a:srgbClr val="002060"/>
              </a:solidFill>
            </a:rPr>
            <a:t>Thông</a:t>
          </a:r>
          <a:r>
            <a:rPr kumimoji="1" lang="en-US" altLang="ja-JP" sz="2400" b="1" kern="1200" dirty="0">
              <a:solidFill>
                <a:srgbClr val="002060"/>
              </a:solidFill>
            </a:rPr>
            <a:t> </a:t>
          </a:r>
          <a:r>
            <a:rPr kumimoji="1" lang="en-US" altLang="ja-JP" sz="2400" b="1" kern="1200" dirty="0" err="1">
              <a:solidFill>
                <a:srgbClr val="002060"/>
              </a:solidFill>
            </a:rPr>
            <a:t>tư</a:t>
          </a:r>
          <a:r>
            <a:rPr kumimoji="1" lang="en-US" altLang="ja-JP" sz="2400" b="1" kern="1200" dirty="0">
              <a:solidFill>
                <a:srgbClr val="002060"/>
              </a:solidFill>
            </a:rPr>
            <a:t> </a:t>
          </a:r>
          <a:r>
            <a:rPr kumimoji="1" lang="en-US" altLang="ja-JP" sz="2400" b="1" kern="1200" dirty="0" err="1">
              <a:solidFill>
                <a:srgbClr val="002060"/>
              </a:solidFill>
            </a:rPr>
            <a:t>số</a:t>
          </a:r>
          <a:r>
            <a:rPr kumimoji="1" lang="en-US" altLang="ja-JP" sz="2400" b="1" kern="1200" dirty="0">
              <a:solidFill>
                <a:srgbClr val="002060"/>
              </a:solidFill>
            </a:rPr>
            <a:t> </a:t>
          </a:r>
          <a:r>
            <a:rPr kumimoji="1" lang="en-US" altLang="ja-JP" sz="2400" b="1" kern="1200" dirty="0" smtClean="0">
              <a:solidFill>
                <a:srgbClr val="FF0000"/>
              </a:solidFill>
            </a:rPr>
            <a:t>20</a:t>
          </a:r>
          <a:r>
            <a:rPr kumimoji="1" lang="en-US" altLang="ja-JP" sz="2400" b="1" kern="1200" dirty="0" smtClean="0">
              <a:solidFill>
                <a:srgbClr val="002060"/>
              </a:solidFill>
            </a:rPr>
            <a:t>/2018/TT-BGDĐT </a:t>
          </a:r>
          <a:r>
            <a:rPr kumimoji="1" lang="en-US" altLang="ja-JP" sz="2400" b="1" kern="1200" dirty="0" err="1">
              <a:solidFill>
                <a:srgbClr val="002060"/>
              </a:solidFill>
            </a:rPr>
            <a:t>ngày</a:t>
          </a:r>
          <a:r>
            <a:rPr kumimoji="1" lang="en-US" altLang="ja-JP" sz="2400" b="1" kern="1200" dirty="0">
              <a:solidFill>
                <a:srgbClr val="002060"/>
              </a:solidFill>
            </a:rPr>
            <a:t> </a:t>
          </a:r>
          <a:r>
            <a:rPr kumimoji="1" lang="en-US" altLang="ja-JP" sz="2400" b="1" kern="1200" dirty="0" smtClean="0">
              <a:solidFill>
                <a:srgbClr val="002060"/>
              </a:solidFill>
            </a:rPr>
            <a:t>22/8/2018 </a:t>
          </a:r>
          <a:r>
            <a:rPr kumimoji="1" lang="en-US" altLang="ja-JP" sz="2400" b="1" kern="1200" dirty="0">
              <a:solidFill>
                <a:srgbClr val="002060"/>
              </a:solidFill>
            </a:rPr>
            <a:t>ban </a:t>
          </a:r>
          <a:r>
            <a:rPr kumimoji="1" lang="en-US" altLang="ja-JP" sz="2400" b="1" kern="1200" dirty="0" err="1">
              <a:solidFill>
                <a:srgbClr val="002060"/>
              </a:solidFill>
            </a:rPr>
            <a:t>hành</a:t>
          </a:r>
          <a:r>
            <a:rPr kumimoji="1" lang="en-US" altLang="ja-JP" sz="2400" b="1" kern="1200" dirty="0">
              <a:solidFill>
                <a:srgbClr val="002060"/>
              </a:solidFill>
            </a:rPr>
            <a:t> </a:t>
          </a:r>
          <a:r>
            <a:rPr kumimoji="1" lang="en-US" altLang="ja-JP" sz="2400" b="1" kern="1200" dirty="0" err="1">
              <a:solidFill>
                <a:srgbClr val="002060"/>
              </a:solidFill>
            </a:rPr>
            <a:t>quy</a:t>
          </a:r>
          <a:r>
            <a:rPr kumimoji="1" lang="en-US" altLang="ja-JP" sz="2400" b="1" kern="1200" dirty="0">
              <a:solidFill>
                <a:srgbClr val="002060"/>
              </a:solidFill>
            </a:rPr>
            <a:t> </a:t>
          </a:r>
          <a:r>
            <a:rPr kumimoji="1" lang="en-US" altLang="ja-JP" sz="2400" b="1" kern="1200" dirty="0" err="1">
              <a:solidFill>
                <a:srgbClr val="002060"/>
              </a:solidFill>
            </a:rPr>
            <a:t>định</a:t>
          </a:r>
          <a:r>
            <a:rPr kumimoji="1" lang="en-US" altLang="ja-JP" sz="2400" b="1" kern="1200" dirty="0">
              <a:solidFill>
                <a:srgbClr val="002060"/>
              </a:solidFill>
            </a:rPr>
            <a:t> </a:t>
          </a:r>
          <a:r>
            <a:rPr kumimoji="1" lang="en-US" altLang="ja-JP" sz="2400" b="1" kern="1200" dirty="0" err="1">
              <a:solidFill>
                <a:srgbClr val="002060"/>
              </a:solidFill>
            </a:rPr>
            <a:t>chuẩn</a:t>
          </a:r>
          <a:r>
            <a:rPr kumimoji="1" lang="en-US" altLang="ja-JP" sz="2400" b="1" kern="1200" dirty="0">
              <a:solidFill>
                <a:srgbClr val="002060"/>
              </a:solidFill>
            </a:rPr>
            <a:t> </a:t>
          </a:r>
          <a:r>
            <a:rPr kumimoji="1" lang="en-US" altLang="ja-JP" sz="2400" b="1" kern="1200" dirty="0" err="1" smtClean="0">
              <a:solidFill>
                <a:srgbClr val="002060"/>
              </a:solidFill>
            </a:rPr>
            <a:t>nghề</a:t>
          </a:r>
          <a:r>
            <a:rPr kumimoji="1" lang="en-US" altLang="ja-JP" sz="2400" b="1" kern="1200" dirty="0" smtClean="0">
              <a:solidFill>
                <a:srgbClr val="002060"/>
              </a:solidFill>
            </a:rPr>
            <a:t> </a:t>
          </a:r>
          <a:r>
            <a:rPr kumimoji="1" lang="en-US" altLang="ja-JP" sz="2400" b="1" kern="1200" dirty="0" err="1" smtClean="0">
              <a:solidFill>
                <a:srgbClr val="002060"/>
              </a:solidFill>
            </a:rPr>
            <a:t>nghiệp</a:t>
          </a:r>
          <a:r>
            <a:rPr kumimoji="1" lang="en-US" altLang="ja-JP" sz="2400" b="1" kern="1200" dirty="0" smtClean="0">
              <a:solidFill>
                <a:srgbClr val="002060"/>
              </a:solidFill>
            </a:rPr>
            <a:t> </a:t>
          </a:r>
          <a:r>
            <a:rPr kumimoji="1" lang="en-US" altLang="ja-JP" sz="2400" b="1" kern="1200" dirty="0" err="1" smtClean="0">
              <a:solidFill>
                <a:srgbClr val="002060"/>
              </a:solidFill>
            </a:rPr>
            <a:t>giáo</a:t>
          </a:r>
          <a:r>
            <a:rPr kumimoji="1" lang="en-US" altLang="ja-JP" sz="2400" b="1" kern="1200" dirty="0" smtClean="0">
              <a:solidFill>
                <a:srgbClr val="002060"/>
              </a:solidFill>
            </a:rPr>
            <a:t> </a:t>
          </a:r>
          <a:r>
            <a:rPr kumimoji="1" lang="en-US" altLang="ja-JP" sz="2400" b="1" kern="1200" dirty="0" err="1" smtClean="0">
              <a:solidFill>
                <a:srgbClr val="002060"/>
              </a:solidFill>
            </a:rPr>
            <a:t>viên</a:t>
          </a:r>
          <a:r>
            <a:rPr kumimoji="1" lang="en-US" altLang="ja-JP" sz="2400" b="1" kern="1200" dirty="0" smtClean="0">
              <a:solidFill>
                <a:srgbClr val="002060"/>
              </a:solidFill>
            </a:rPr>
            <a:t> </a:t>
          </a:r>
          <a:r>
            <a:rPr kumimoji="1" lang="en-US" altLang="ja-JP" sz="2400" b="1" kern="1200" dirty="0" err="1" smtClean="0">
              <a:solidFill>
                <a:srgbClr val="002060"/>
              </a:solidFill>
            </a:rPr>
            <a:t>cơ</a:t>
          </a:r>
          <a:r>
            <a:rPr kumimoji="1" lang="en-US" altLang="ja-JP" sz="2400" b="1" kern="1200" dirty="0" smtClean="0">
              <a:solidFill>
                <a:srgbClr val="002060"/>
              </a:solidFill>
            </a:rPr>
            <a:t> </a:t>
          </a:r>
          <a:r>
            <a:rPr kumimoji="1" lang="en-US" altLang="ja-JP" sz="2400" b="1" kern="1200" dirty="0" err="1">
              <a:solidFill>
                <a:srgbClr val="002060"/>
              </a:solidFill>
            </a:rPr>
            <a:t>sở</a:t>
          </a:r>
          <a:r>
            <a:rPr kumimoji="1" lang="en-US" altLang="ja-JP" sz="2400" b="1" kern="1200" dirty="0">
              <a:solidFill>
                <a:srgbClr val="002060"/>
              </a:solidFill>
            </a:rPr>
            <a:t> </a:t>
          </a:r>
          <a:r>
            <a:rPr kumimoji="1" lang="en-US" altLang="ja-JP" sz="2400" b="1" kern="1200" dirty="0" err="1">
              <a:solidFill>
                <a:srgbClr val="002060"/>
              </a:solidFill>
            </a:rPr>
            <a:t>giáo</a:t>
          </a:r>
          <a:r>
            <a:rPr kumimoji="1" lang="en-US" altLang="ja-JP" sz="2400" b="1" kern="1200" dirty="0">
              <a:solidFill>
                <a:srgbClr val="002060"/>
              </a:solidFill>
            </a:rPr>
            <a:t> dục </a:t>
          </a:r>
          <a:r>
            <a:rPr kumimoji="1" lang="en-US" altLang="ja-JP" sz="2400" b="1" kern="1200" dirty="0" err="1">
              <a:solidFill>
                <a:srgbClr val="002060"/>
              </a:solidFill>
            </a:rPr>
            <a:t>phổ</a:t>
          </a:r>
          <a:r>
            <a:rPr kumimoji="1" lang="en-US" altLang="ja-JP" sz="2400" b="1" kern="1200" dirty="0">
              <a:solidFill>
                <a:srgbClr val="002060"/>
              </a:solidFill>
            </a:rPr>
            <a:t> </a:t>
          </a:r>
          <a:r>
            <a:rPr kumimoji="1" lang="en-US" altLang="ja-JP" sz="2400" b="1" kern="1200" dirty="0" err="1">
              <a:solidFill>
                <a:srgbClr val="002060"/>
              </a:solidFill>
            </a:rPr>
            <a:t>thông</a:t>
          </a:r>
          <a:endParaRPr kumimoji="1" lang="ja-JP" altLang="en-US" sz="2400" b="1" kern="1200" dirty="0">
            <a:solidFill>
              <a:srgbClr val="002060"/>
            </a:solidFill>
          </a:endParaRPr>
        </a:p>
      </dsp:txBody>
      <dsp:txXfrm>
        <a:off x="1839271" y="1342556"/>
        <a:ext cx="9451329" cy="945711"/>
      </dsp:txXfrm>
    </dsp:sp>
    <dsp:sp modelId="{E562EAF3-734E-44CC-B55A-DFB10851C2B3}">
      <dsp:nvSpPr>
        <dsp:cNvPr id="0" name=""/>
        <dsp:cNvSpPr/>
      </dsp:nvSpPr>
      <dsp:spPr>
        <a:xfrm>
          <a:off x="0" y="3322110"/>
          <a:ext cx="1683855" cy="1048053"/>
        </a:xfrm>
        <a:prstGeom prst="roundRect">
          <a:avLst>
            <a:gd name="adj" fmla="val 16670"/>
          </a:avLst>
        </a:prstGeom>
        <a:solidFill>
          <a:srgbClr val="92D050"/>
        </a:solidFill>
        <a:ln w="26425" cap="flat" cmpd="sng" algn="ctr">
          <a:solidFill>
            <a:srgbClr val="002060"/>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 modelId="{FD2106F5-1D03-4F76-8112-709A35A304B2}">
      <dsp:nvSpPr>
        <dsp:cNvPr id="0" name=""/>
        <dsp:cNvSpPr/>
      </dsp:nvSpPr>
      <dsp:spPr>
        <a:xfrm>
          <a:off x="1775531" y="2330678"/>
          <a:ext cx="9649737" cy="2771442"/>
        </a:xfrm>
        <a:prstGeom prst="roundRect">
          <a:avLst>
            <a:gd name="adj" fmla="val 16670"/>
          </a:avLst>
        </a:prstGeom>
        <a:solidFill>
          <a:schemeClr val="tx2">
            <a:lumMod val="20000"/>
            <a:lumOff val="80000"/>
          </a:schemeClr>
        </a:solidFill>
        <a:ln w="26425" cap="flat" cmpd="sng" algn="ctr">
          <a:solidFill>
            <a:srgbClr val="002060"/>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kumimoji="1" lang="en-US" altLang="ja-JP" sz="2400" b="1" kern="1200" dirty="0" smtClean="0">
              <a:solidFill>
                <a:srgbClr val="002060"/>
              </a:solidFill>
              <a:latin typeface="+mn-lt"/>
            </a:rPr>
            <a:t>- </a:t>
          </a:r>
          <a:r>
            <a:rPr kumimoji="1" lang="en-US" altLang="ja-JP" sz="2400" b="1" kern="1200" dirty="0" err="1" smtClean="0">
              <a:solidFill>
                <a:srgbClr val="002060"/>
              </a:solidFill>
              <a:latin typeface="+mn-lt"/>
            </a:rPr>
            <a:t>Công</a:t>
          </a:r>
          <a:r>
            <a:rPr kumimoji="1" lang="en-US" altLang="ja-JP" sz="2400" b="1" kern="1200" dirty="0" smtClean="0">
              <a:solidFill>
                <a:srgbClr val="002060"/>
              </a:solidFill>
              <a:latin typeface="+mn-lt"/>
            </a:rPr>
            <a:t> </a:t>
          </a:r>
          <a:r>
            <a:rPr kumimoji="1" lang="en-US" altLang="ja-JP" sz="2400" b="1" kern="1200" dirty="0" err="1">
              <a:solidFill>
                <a:srgbClr val="002060"/>
              </a:solidFill>
              <a:latin typeface="+mn-lt"/>
            </a:rPr>
            <a:t>văn</a:t>
          </a:r>
          <a:r>
            <a:rPr kumimoji="1" lang="en-US" altLang="ja-JP" sz="2400" b="1" kern="1200" dirty="0">
              <a:solidFill>
                <a:srgbClr val="002060"/>
              </a:solidFill>
              <a:latin typeface="+mn-lt"/>
            </a:rPr>
            <a:t> </a:t>
          </a:r>
          <a:r>
            <a:rPr kumimoji="1" lang="en-US" altLang="ja-JP" sz="2400" b="1" kern="1200" dirty="0" err="1">
              <a:solidFill>
                <a:srgbClr val="002060"/>
              </a:solidFill>
              <a:latin typeface="+mn-lt"/>
            </a:rPr>
            <a:t>số</a:t>
          </a:r>
          <a:r>
            <a:rPr kumimoji="1" lang="en-US" altLang="ja-JP" sz="2400" b="1" kern="1200" dirty="0">
              <a:solidFill>
                <a:srgbClr val="002060"/>
              </a:solidFill>
              <a:latin typeface="+mn-lt"/>
            </a:rPr>
            <a:t> </a:t>
          </a:r>
          <a:r>
            <a:rPr kumimoji="1" lang="en-US" altLang="ja-JP" sz="2400" b="1" kern="1200" dirty="0" smtClean="0">
              <a:solidFill>
                <a:srgbClr val="FF0000"/>
              </a:solidFill>
              <a:latin typeface="+mn-lt"/>
            </a:rPr>
            <a:t>4530</a:t>
          </a:r>
          <a:r>
            <a:rPr kumimoji="1" lang="en-US" altLang="ja-JP" sz="2400" b="1" kern="1200" dirty="0" smtClean="0">
              <a:solidFill>
                <a:srgbClr val="002060"/>
              </a:solidFill>
              <a:latin typeface="+mn-lt"/>
            </a:rPr>
            <a:t>/BGDĐT-NGCBQLGD </a:t>
          </a:r>
          <a:r>
            <a:rPr kumimoji="1" lang="en-US" altLang="ja-JP" sz="2400" b="1" kern="1200" dirty="0" err="1">
              <a:solidFill>
                <a:srgbClr val="002060"/>
              </a:solidFill>
              <a:latin typeface="+mn-lt"/>
            </a:rPr>
            <a:t>ngày</a:t>
          </a:r>
          <a:r>
            <a:rPr kumimoji="1" lang="en-US" altLang="ja-JP" sz="2400" b="1" kern="1200" dirty="0">
              <a:solidFill>
                <a:srgbClr val="002060"/>
              </a:solidFill>
              <a:latin typeface="+mn-lt"/>
            </a:rPr>
            <a:t> 01/10/2018 </a:t>
          </a:r>
          <a:r>
            <a:rPr kumimoji="1" lang="en-US" altLang="ja-JP" sz="2400" b="1" kern="1200" dirty="0" err="1">
              <a:solidFill>
                <a:srgbClr val="002060"/>
              </a:solidFill>
              <a:latin typeface="+mn-lt"/>
            </a:rPr>
            <a:t>về</a:t>
          </a:r>
          <a:r>
            <a:rPr kumimoji="1" lang="en-US" altLang="ja-JP" sz="2400" b="1" kern="1200" dirty="0">
              <a:solidFill>
                <a:srgbClr val="002060"/>
              </a:solidFill>
              <a:latin typeface="+mn-lt"/>
            </a:rPr>
            <a:t> </a:t>
          </a:r>
          <a:r>
            <a:rPr kumimoji="1" lang="en-US" altLang="ja-JP" sz="2400" b="1" kern="1200" dirty="0" err="1">
              <a:solidFill>
                <a:srgbClr val="002060"/>
              </a:solidFill>
              <a:latin typeface="+mn-lt"/>
            </a:rPr>
            <a:t>việc</a:t>
          </a:r>
          <a:r>
            <a:rPr kumimoji="1" lang="en-US" altLang="ja-JP" sz="2400" b="1" kern="1200" dirty="0">
              <a:solidFill>
                <a:srgbClr val="002060"/>
              </a:solidFill>
              <a:latin typeface="+mn-lt"/>
            </a:rPr>
            <a:t> </a:t>
          </a:r>
          <a:r>
            <a:rPr lang="ja-JP" sz="2400" b="1" kern="1200" dirty="0">
              <a:solidFill>
                <a:srgbClr val="002060"/>
              </a:solidFill>
              <a:latin typeface="+mn-lt"/>
            </a:rPr>
            <a:t>hướng dẫn thực hiện Thông tư số </a:t>
          </a:r>
          <a:r>
            <a:rPr lang="en-US" altLang="ja-JP" sz="2400" b="1" kern="1200" dirty="0" smtClean="0">
              <a:solidFill>
                <a:srgbClr val="002060"/>
              </a:solidFill>
              <a:latin typeface="+mn-lt"/>
            </a:rPr>
            <a:t>20</a:t>
          </a:r>
          <a:r>
            <a:rPr lang="ja-JP" sz="2400" b="1" kern="1200" dirty="0" smtClean="0">
              <a:solidFill>
                <a:srgbClr val="002060"/>
              </a:solidFill>
              <a:latin typeface="+mn-lt"/>
            </a:rPr>
            <a:t>/2018/TT-BGDĐT </a:t>
          </a:r>
          <a:r>
            <a:rPr lang="ja-JP" sz="2400" b="1" kern="1200" dirty="0">
              <a:solidFill>
                <a:srgbClr val="002060"/>
              </a:solidFill>
              <a:latin typeface="+mn-lt"/>
            </a:rPr>
            <a:t>ngày </a:t>
          </a:r>
          <a:r>
            <a:rPr lang="ja-JP" sz="2400" b="1" kern="1200" dirty="0" smtClean="0">
              <a:solidFill>
                <a:srgbClr val="002060"/>
              </a:solidFill>
              <a:latin typeface="+mn-lt"/>
            </a:rPr>
            <a:t>2</a:t>
          </a:r>
          <a:r>
            <a:rPr lang="en-US" altLang="ja-JP" sz="2400" b="1" kern="1200" dirty="0" smtClean="0">
              <a:solidFill>
                <a:srgbClr val="002060"/>
              </a:solidFill>
              <a:latin typeface="+mn-lt"/>
            </a:rPr>
            <a:t>2</a:t>
          </a:r>
          <a:r>
            <a:rPr lang="ja-JP" sz="2400" b="1" kern="1200" dirty="0" smtClean="0">
              <a:solidFill>
                <a:srgbClr val="002060"/>
              </a:solidFill>
              <a:latin typeface="+mn-lt"/>
            </a:rPr>
            <a:t>/</a:t>
          </a:r>
          <a:r>
            <a:rPr lang="en-US" altLang="ja-JP" sz="2400" b="1" kern="1200" dirty="0" smtClean="0">
              <a:solidFill>
                <a:srgbClr val="002060"/>
              </a:solidFill>
              <a:latin typeface="+mn-lt"/>
            </a:rPr>
            <a:t>8</a:t>
          </a:r>
          <a:r>
            <a:rPr lang="ja-JP" sz="2400" b="1" kern="1200" dirty="0" smtClean="0">
              <a:solidFill>
                <a:srgbClr val="002060"/>
              </a:solidFill>
              <a:latin typeface="+mn-lt"/>
            </a:rPr>
            <a:t>/2018</a:t>
          </a:r>
          <a:r>
            <a:rPr lang="en-US" altLang="ja-JP" sz="2400" b="1" kern="1200" dirty="0" smtClean="0">
              <a:solidFill>
                <a:srgbClr val="002060"/>
              </a:solidFill>
              <a:latin typeface="+mn-lt"/>
            </a:rPr>
            <a:t> </a:t>
          </a:r>
          <a:r>
            <a:rPr lang="ja-JP" sz="2400" b="1" kern="1200" dirty="0">
              <a:solidFill>
                <a:srgbClr val="002060"/>
              </a:solidFill>
              <a:latin typeface="+mn-lt"/>
            </a:rPr>
            <a:t>ban hành quy định chuẩn hiệu trưởng cơ sở giáo dục phổ </a:t>
          </a:r>
          <a:r>
            <a:rPr lang="ja-JP" sz="2400" b="1" kern="1200" dirty="0" smtClean="0">
              <a:solidFill>
                <a:srgbClr val="002060"/>
              </a:solidFill>
              <a:latin typeface="+mn-lt"/>
            </a:rPr>
            <a:t>thông</a:t>
          </a:r>
          <a:endParaRPr lang="en-US" altLang="ja-JP" sz="2400" b="1" kern="1200" dirty="0" smtClean="0">
            <a:solidFill>
              <a:srgbClr val="002060"/>
            </a:solidFill>
            <a:latin typeface="+mn-lt"/>
          </a:endParaRPr>
        </a:p>
        <a:p>
          <a:pPr lvl="0" algn="l" defTabSz="1066800">
            <a:lnSpc>
              <a:spcPct val="90000"/>
            </a:lnSpc>
            <a:spcBef>
              <a:spcPct val="0"/>
            </a:spcBef>
            <a:spcAft>
              <a:spcPct val="35000"/>
            </a:spcAft>
          </a:pPr>
          <a:r>
            <a:rPr lang="en-US" altLang="ja-JP" sz="2400" b="1" kern="1200" dirty="0" smtClean="0">
              <a:solidFill>
                <a:srgbClr val="002060"/>
              </a:solidFill>
              <a:latin typeface="+mn-lt"/>
            </a:rPr>
            <a:t>- </a:t>
          </a:r>
          <a:r>
            <a:rPr lang="en-US" altLang="ja-JP" sz="2400" b="1" kern="1200" dirty="0" err="1" smtClean="0">
              <a:solidFill>
                <a:srgbClr val="002060"/>
              </a:solidFill>
              <a:latin typeface="+mn-lt"/>
            </a:rPr>
            <a:t>Công</a:t>
          </a:r>
          <a:r>
            <a:rPr lang="en-US" altLang="ja-JP" sz="2400" b="1" kern="1200" dirty="0" smtClean="0">
              <a:solidFill>
                <a:srgbClr val="002060"/>
              </a:solidFill>
              <a:latin typeface="+mn-lt"/>
            </a:rPr>
            <a:t> </a:t>
          </a:r>
          <a:r>
            <a:rPr lang="en-US" altLang="ja-JP" sz="2400" b="1" kern="1200" dirty="0" err="1" smtClean="0">
              <a:solidFill>
                <a:srgbClr val="002060"/>
              </a:solidFill>
              <a:latin typeface="+mn-lt"/>
            </a:rPr>
            <a:t>văn</a:t>
          </a:r>
          <a:r>
            <a:rPr lang="en-US" altLang="ja-JP" sz="2400" b="1" kern="1200" dirty="0" smtClean="0">
              <a:solidFill>
                <a:srgbClr val="002060"/>
              </a:solidFill>
              <a:latin typeface="+mn-lt"/>
            </a:rPr>
            <a:t> </a:t>
          </a:r>
          <a:r>
            <a:rPr lang="en-US" altLang="ja-JP" sz="2400" b="1" kern="1200" dirty="0" smtClean="0">
              <a:solidFill>
                <a:srgbClr val="FF0000"/>
              </a:solidFill>
              <a:latin typeface="+mn-lt"/>
            </a:rPr>
            <a:t>605</a:t>
          </a:r>
          <a:r>
            <a:rPr lang="en-US" altLang="ja-JP" sz="2400" b="1" kern="1200" dirty="0" smtClean="0">
              <a:solidFill>
                <a:srgbClr val="002060"/>
              </a:solidFill>
              <a:latin typeface="+mn-lt"/>
            </a:rPr>
            <a:t>/GDĐT-TC </a:t>
          </a:r>
          <a:r>
            <a:rPr lang="en-US" altLang="ja-JP" sz="2400" b="1" kern="1200" dirty="0" err="1" smtClean="0">
              <a:solidFill>
                <a:srgbClr val="002060"/>
              </a:solidFill>
              <a:latin typeface="+mn-lt"/>
            </a:rPr>
            <a:t>ngày</a:t>
          </a:r>
          <a:r>
            <a:rPr lang="en-US" altLang="ja-JP" sz="2400" b="1" kern="1200" dirty="0" smtClean="0">
              <a:solidFill>
                <a:srgbClr val="002060"/>
              </a:solidFill>
              <a:latin typeface="+mn-lt"/>
            </a:rPr>
            <a:t> 04/3/2019 </a:t>
          </a:r>
          <a:r>
            <a:rPr lang="en-US" altLang="ja-JP" sz="2400" b="1" kern="1200" dirty="0" err="1" smtClean="0">
              <a:solidFill>
                <a:srgbClr val="002060"/>
              </a:solidFill>
              <a:latin typeface="+mn-lt"/>
            </a:rPr>
            <a:t>về</a:t>
          </a:r>
          <a:r>
            <a:rPr lang="en-US" altLang="ja-JP" sz="2400" b="1" kern="1200" dirty="0" smtClean="0">
              <a:solidFill>
                <a:srgbClr val="002060"/>
              </a:solidFill>
              <a:latin typeface="+mn-lt"/>
            </a:rPr>
            <a:t> </a:t>
          </a:r>
          <a:r>
            <a:rPr lang="en-US" altLang="ja-JP" sz="2400" b="1" kern="1200" dirty="0" err="1" smtClean="0">
              <a:solidFill>
                <a:srgbClr val="002060"/>
              </a:solidFill>
              <a:latin typeface="+mn-lt"/>
            </a:rPr>
            <a:t>hướng</a:t>
          </a:r>
          <a:r>
            <a:rPr lang="en-US" altLang="ja-JP" sz="2400" b="1" kern="1200" dirty="0" smtClean="0">
              <a:solidFill>
                <a:srgbClr val="002060"/>
              </a:solidFill>
              <a:latin typeface="+mn-lt"/>
            </a:rPr>
            <a:t> </a:t>
          </a:r>
          <a:r>
            <a:rPr lang="en-US" altLang="ja-JP" sz="2400" b="1" kern="1200" dirty="0" err="1" smtClean="0">
              <a:solidFill>
                <a:srgbClr val="002060"/>
              </a:solidFill>
              <a:latin typeface="+mn-lt"/>
            </a:rPr>
            <a:t>dẫn</a:t>
          </a:r>
          <a:r>
            <a:rPr lang="en-US" altLang="ja-JP" sz="2400" b="1" kern="1200" dirty="0" smtClean="0">
              <a:solidFill>
                <a:srgbClr val="002060"/>
              </a:solidFill>
              <a:latin typeface="+mn-lt"/>
            </a:rPr>
            <a:t> </a:t>
          </a:r>
          <a:r>
            <a:rPr lang="en-US" altLang="ja-JP" sz="2400" b="1" kern="1200" dirty="0" err="1" smtClean="0">
              <a:solidFill>
                <a:srgbClr val="002060"/>
              </a:solidFill>
              <a:latin typeface="+mn-lt"/>
            </a:rPr>
            <a:t>đánh</a:t>
          </a:r>
          <a:r>
            <a:rPr lang="en-US" altLang="ja-JP" sz="2400" b="1" kern="1200" dirty="0" smtClean="0">
              <a:solidFill>
                <a:srgbClr val="002060"/>
              </a:solidFill>
              <a:latin typeface="+mn-lt"/>
            </a:rPr>
            <a:t> </a:t>
          </a:r>
          <a:r>
            <a:rPr lang="en-US" altLang="ja-JP" sz="2400" b="1" kern="1200" dirty="0" err="1" smtClean="0">
              <a:solidFill>
                <a:srgbClr val="002060"/>
              </a:solidFill>
              <a:latin typeface="+mn-lt"/>
            </a:rPr>
            <a:t>giá</a:t>
          </a:r>
          <a:r>
            <a:rPr lang="en-US" altLang="ja-JP" sz="2400" b="1" kern="1200" dirty="0" smtClean="0">
              <a:solidFill>
                <a:srgbClr val="002060"/>
              </a:solidFill>
              <a:latin typeface="+mn-lt"/>
            </a:rPr>
            <a:t> </a:t>
          </a:r>
          <a:r>
            <a:rPr lang="en-US" altLang="ja-JP" sz="2400" b="1" kern="1200" dirty="0" err="1" smtClean="0">
              <a:solidFill>
                <a:srgbClr val="002060"/>
              </a:solidFill>
              <a:latin typeface="+mn-lt"/>
            </a:rPr>
            <a:t>chuẩn</a:t>
          </a:r>
          <a:r>
            <a:rPr lang="en-US" altLang="ja-JP" sz="2400" b="1" kern="1200" dirty="0" smtClean="0">
              <a:solidFill>
                <a:srgbClr val="002060"/>
              </a:solidFill>
              <a:latin typeface="+mn-lt"/>
            </a:rPr>
            <a:t> HT, </a:t>
          </a:r>
          <a:r>
            <a:rPr lang="en-US" altLang="ja-JP" sz="2400" b="1" kern="1200" dirty="0" err="1" smtClean="0">
              <a:solidFill>
                <a:srgbClr val="002060"/>
              </a:solidFill>
              <a:latin typeface="+mn-lt"/>
            </a:rPr>
            <a:t>chuẩn</a:t>
          </a:r>
          <a:r>
            <a:rPr lang="en-US" altLang="ja-JP" sz="2400" b="1" kern="1200" dirty="0" smtClean="0">
              <a:solidFill>
                <a:srgbClr val="002060"/>
              </a:solidFill>
              <a:latin typeface="+mn-lt"/>
            </a:rPr>
            <a:t> </a:t>
          </a:r>
          <a:r>
            <a:rPr lang="en-US" altLang="ja-JP" sz="2400" b="1" kern="1200" dirty="0" err="1" smtClean="0">
              <a:solidFill>
                <a:srgbClr val="002060"/>
              </a:solidFill>
              <a:latin typeface="+mn-lt"/>
            </a:rPr>
            <a:t>nghề</a:t>
          </a:r>
          <a:r>
            <a:rPr lang="en-US" altLang="ja-JP" sz="2400" b="1" kern="1200" dirty="0" smtClean="0">
              <a:solidFill>
                <a:srgbClr val="002060"/>
              </a:solidFill>
              <a:latin typeface="+mn-lt"/>
            </a:rPr>
            <a:t> </a:t>
          </a:r>
          <a:r>
            <a:rPr lang="en-US" altLang="ja-JP" sz="2400" b="1" kern="1200" dirty="0" err="1" smtClean="0">
              <a:solidFill>
                <a:srgbClr val="002060"/>
              </a:solidFill>
              <a:latin typeface="+mn-lt"/>
            </a:rPr>
            <a:t>nghiệp</a:t>
          </a:r>
          <a:r>
            <a:rPr lang="en-US" altLang="ja-JP" sz="2400" b="1" kern="1200" dirty="0" smtClean="0">
              <a:solidFill>
                <a:srgbClr val="002060"/>
              </a:solidFill>
              <a:latin typeface="+mn-lt"/>
            </a:rPr>
            <a:t> GV </a:t>
          </a:r>
          <a:r>
            <a:rPr lang="en-US" altLang="ja-JP" sz="2400" b="1" kern="1200" dirty="0" err="1" smtClean="0">
              <a:solidFill>
                <a:srgbClr val="002060"/>
              </a:solidFill>
              <a:latin typeface="+mn-lt"/>
            </a:rPr>
            <a:t>mầm</a:t>
          </a:r>
          <a:r>
            <a:rPr lang="en-US" altLang="ja-JP" sz="2400" b="1" kern="1200" dirty="0" smtClean="0">
              <a:solidFill>
                <a:srgbClr val="002060"/>
              </a:solidFill>
              <a:latin typeface="+mn-lt"/>
            </a:rPr>
            <a:t> non, </a:t>
          </a:r>
          <a:r>
            <a:rPr lang="en-US" altLang="ja-JP" sz="2400" b="1" kern="1200" dirty="0" err="1" smtClean="0">
              <a:solidFill>
                <a:srgbClr val="002060"/>
              </a:solidFill>
              <a:latin typeface="+mn-lt"/>
            </a:rPr>
            <a:t>phổ</a:t>
          </a:r>
          <a:r>
            <a:rPr lang="en-US" altLang="ja-JP" sz="2400" b="1" kern="1200" dirty="0" smtClean="0">
              <a:solidFill>
                <a:srgbClr val="002060"/>
              </a:solidFill>
              <a:latin typeface="+mn-lt"/>
            </a:rPr>
            <a:t> </a:t>
          </a:r>
          <a:r>
            <a:rPr lang="en-US" altLang="ja-JP" sz="2400" b="1" kern="1200" dirty="0" err="1" smtClean="0">
              <a:solidFill>
                <a:srgbClr val="002060"/>
              </a:solidFill>
              <a:latin typeface="+mn-lt"/>
            </a:rPr>
            <a:t>thông</a:t>
          </a:r>
          <a:endParaRPr lang="en-US" altLang="ja-JP" sz="2400" b="1" kern="1200" dirty="0" smtClean="0">
            <a:solidFill>
              <a:srgbClr val="002060"/>
            </a:solidFill>
            <a:latin typeface="+mn-lt"/>
          </a:endParaRPr>
        </a:p>
        <a:p>
          <a:pPr lvl="0" algn="l" defTabSz="1066800">
            <a:lnSpc>
              <a:spcPct val="90000"/>
            </a:lnSpc>
            <a:spcBef>
              <a:spcPct val="0"/>
            </a:spcBef>
            <a:spcAft>
              <a:spcPct val="35000"/>
            </a:spcAft>
          </a:pPr>
          <a:endParaRPr kumimoji="1" lang="ja-JP" altLang="en-US" sz="2400" b="1" kern="1200" dirty="0">
            <a:solidFill>
              <a:srgbClr val="002060"/>
            </a:solidFill>
            <a:latin typeface="+mn-lt"/>
          </a:endParaRPr>
        </a:p>
      </dsp:txBody>
      <dsp:txXfrm>
        <a:off x="1910846" y="2465993"/>
        <a:ext cx="9379107" cy="25008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93A5E-8860-489F-9308-8AD5AA53A98F}">
      <dsp:nvSpPr>
        <dsp:cNvPr id="0" name=""/>
        <dsp:cNvSpPr/>
      </dsp:nvSpPr>
      <dsp:spPr>
        <a:xfrm>
          <a:off x="5915091" y="5018939"/>
          <a:ext cx="185516" cy="176749"/>
        </a:xfrm>
        <a:custGeom>
          <a:avLst/>
          <a:gdLst/>
          <a:ahLst/>
          <a:cxnLst/>
          <a:rect l="0" t="0" r="0" b="0"/>
          <a:pathLst>
            <a:path>
              <a:moveTo>
                <a:pt x="0" y="0"/>
              </a:moveTo>
              <a:lnTo>
                <a:pt x="92758" y="0"/>
              </a:lnTo>
              <a:lnTo>
                <a:pt x="92758" y="176749"/>
              </a:lnTo>
              <a:lnTo>
                <a:pt x="185516" y="176749"/>
              </a:lnTo>
            </a:path>
          </a:pathLst>
        </a:custGeom>
        <a:noFill/>
        <a:ln w="26425" cap="flat" cmpd="sng" algn="ctr">
          <a:solidFill>
            <a:schemeClr val="tx1">
              <a:lumMod val="90000"/>
              <a:lumOff val="1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01443" y="5100908"/>
        <a:ext cx="12811" cy="12811"/>
      </dsp:txXfrm>
    </dsp:sp>
    <dsp:sp modelId="{63C3569C-E16D-460E-A663-4FAA3E624C6F}">
      <dsp:nvSpPr>
        <dsp:cNvPr id="0" name=""/>
        <dsp:cNvSpPr/>
      </dsp:nvSpPr>
      <dsp:spPr>
        <a:xfrm>
          <a:off x="5915091" y="4842190"/>
          <a:ext cx="185516" cy="176749"/>
        </a:xfrm>
        <a:custGeom>
          <a:avLst/>
          <a:gdLst/>
          <a:ahLst/>
          <a:cxnLst/>
          <a:rect l="0" t="0" r="0" b="0"/>
          <a:pathLst>
            <a:path>
              <a:moveTo>
                <a:pt x="0" y="176749"/>
              </a:moveTo>
              <a:lnTo>
                <a:pt x="92758" y="176749"/>
              </a:lnTo>
              <a:lnTo>
                <a:pt x="92758" y="0"/>
              </a:lnTo>
              <a:lnTo>
                <a:pt x="185516" y="0"/>
              </a:lnTo>
            </a:path>
          </a:pathLst>
        </a:custGeom>
        <a:noFill/>
        <a:ln w="26425" cap="flat" cmpd="sng" algn="ctr">
          <a:solidFill>
            <a:schemeClr val="tx1">
              <a:lumMod val="90000"/>
              <a:lumOff val="1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01443" y="4924158"/>
        <a:ext cx="12811" cy="12811"/>
      </dsp:txXfrm>
    </dsp:sp>
    <dsp:sp modelId="{04BB6618-E576-4BF3-9036-C3875C8A37D2}">
      <dsp:nvSpPr>
        <dsp:cNvPr id="0" name=""/>
        <dsp:cNvSpPr/>
      </dsp:nvSpPr>
      <dsp:spPr>
        <a:xfrm>
          <a:off x="3130312" y="2640520"/>
          <a:ext cx="187660" cy="2378418"/>
        </a:xfrm>
        <a:custGeom>
          <a:avLst/>
          <a:gdLst/>
          <a:ahLst/>
          <a:cxnLst/>
          <a:rect l="0" t="0" r="0" b="0"/>
          <a:pathLst>
            <a:path>
              <a:moveTo>
                <a:pt x="0" y="0"/>
              </a:moveTo>
              <a:lnTo>
                <a:pt x="93830" y="0"/>
              </a:lnTo>
              <a:lnTo>
                <a:pt x="93830" y="2378418"/>
              </a:lnTo>
              <a:lnTo>
                <a:pt x="187660" y="2378418"/>
              </a:lnTo>
            </a:path>
          </a:pathLst>
        </a:cu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3164497" y="3770084"/>
        <a:ext cx="119290" cy="119290"/>
      </dsp:txXfrm>
    </dsp:sp>
    <dsp:sp modelId="{1E95A334-0A73-4456-AAB3-6B9BBD6B3634}">
      <dsp:nvSpPr>
        <dsp:cNvPr id="0" name=""/>
        <dsp:cNvSpPr/>
      </dsp:nvSpPr>
      <dsp:spPr>
        <a:xfrm>
          <a:off x="5896928" y="3980531"/>
          <a:ext cx="255752" cy="508159"/>
        </a:xfrm>
        <a:custGeom>
          <a:avLst/>
          <a:gdLst/>
          <a:ahLst/>
          <a:cxnLst/>
          <a:rect l="0" t="0" r="0" b="0"/>
          <a:pathLst>
            <a:path>
              <a:moveTo>
                <a:pt x="0" y="0"/>
              </a:moveTo>
              <a:lnTo>
                <a:pt x="127876" y="0"/>
              </a:lnTo>
              <a:lnTo>
                <a:pt x="127876" y="508159"/>
              </a:lnTo>
              <a:lnTo>
                <a:pt x="255752" y="508159"/>
              </a:lnTo>
            </a:path>
          </a:pathLst>
        </a:custGeom>
        <a:noFill/>
        <a:ln w="26425" cap="flat" cmpd="sng" algn="ctr">
          <a:solidFill>
            <a:schemeClr val="tx1">
              <a:lumMod val="90000"/>
              <a:lumOff val="1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10583" y="4220388"/>
        <a:ext cx="28444" cy="28444"/>
      </dsp:txXfrm>
    </dsp:sp>
    <dsp:sp modelId="{6D632CBA-1B7E-4166-BA13-AEDDDF199EA1}">
      <dsp:nvSpPr>
        <dsp:cNvPr id="0" name=""/>
        <dsp:cNvSpPr/>
      </dsp:nvSpPr>
      <dsp:spPr>
        <a:xfrm>
          <a:off x="5896928" y="3980531"/>
          <a:ext cx="255752" cy="154660"/>
        </a:xfrm>
        <a:custGeom>
          <a:avLst/>
          <a:gdLst/>
          <a:ahLst/>
          <a:cxnLst/>
          <a:rect l="0" t="0" r="0" b="0"/>
          <a:pathLst>
            <a:path>
              <a:moveTo>
                <a:pt x="0" y="0"/>
              </a:moveTo>
              <a:lnTo>
                <a:pt x="127876" y="0"/>
              </a:lnTo>
              <a:lnTo>
                <a:pt x="127876" y="154660"/>
              </a:lnTo>
              <a:lnTo>
                <a:pt x="255752" y="154660"/>
              </a:lnTo>
            </a:path>
          </a:pathLst>
        </a:custGeom>
        <a:noFill/>
        <a:ln w="26425" cap="flat" cmpd="sng" algn="ctr">
          <a:solidFill>
            <a:schemeClr val="tx1">
              <a:lumMod val="90000"/>
              <a:lumOff val="1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17333" y="4050389"/>
        <a:ext cx="14944" cy="14944"/>
      </dsp:txXfrm>
    </dsp:sp>
    <dsp:sp modelId="{226883BA-9DA6-409B-AABE-AD4CCCB9BA46}">
      <dsp:nvSpPr>
        <dsp:cNvPr id="0" name=""/>
        <dsp:cNvSpPr/>
      </dsp:nvSpPr>
      <dsp:spPr>
        <a:xfrm>
          <a:off x="5896928" y="3781692"/>
          <a:ext cx="255752" cy="198839"/>
        </a:xfrm>
        <a:custGeom>
          <a:avLst/>
          <a:gdLst/>
          <a:ahLst/>
          <a:cxnLst/>
          <a:rect l="0" t="0" r="0" b="0"/>
          <a:pathLst>
            <a:path>
              <a:moveTo>
                <a:pt x="0" y="198839"/>
              </a:moveTo>
              <a:lnTo>
                <a:pt x="127876" y="198839"/>
              </a:lnTo>
              <a:lnTo>
                <a:pt x="127876" y="0"/>
              </a:lnTo>
              <a:lnTo>
                <a:pt x="255752" y="0"/>
              </a:lnTo>
            </a:path>
          </a:pathLst>
        </a:custGeom>
        <a:noFill/>
        <a:ln w="26425" cap="flat" cmpd="sng" algn="ctr">
          <a:solidFill>
            <a:schemeClr val="tx1">
              <a:lumMod val="90000"/>
              <a:lumOff val="1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16706" y="3873012"/>
        <a:ext cx="16197" cy="16197"/>
      </dsp:txXfrm>
    </dsp:sp>
    <dsp:sp modelId="{B29F2C9C-100D-436B-AF0E-BC1606B316D3}">
      <dsp:nvSpPr>
        <dsp:cNvPr id="0" name=""/>
        <dsp:cNvSpPr/>
      </dsp:nvSpPr>
      <dsp:spPr>
        <a:xfrm>
          <a:off x="3130312" y="2640520"/>
          <a:ext cx="117423" cy="1340010"/>
        </a:xfrm>
        <a:custGeom>
          <a:avLst/>
          <a:gdLst/>
          <a:ahLst/>
          <a:cxnLst/>
          <a:rect l="0" t="0" r="0" b="0"/>
          <a:pathLst>
            <a:path>
              <a:moveTo>
                <a:pt x="0" y="0"/>
              </a:moveTo>
              <a:lnTo>
                <a:pt x="58711" y="0"/>
              </a:lnTo>
              <a:lnTo>
                <a:pt x="58711" y="1340010"/>
              </a:lnTo>
              <a:lnTo>
                <a:pt x="117423" y="1340010"/>
              </a:lnTo>
            </a:path>
          </a:pathLst>
        </a:cu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55395" y="3276897"/>
        <a:ext cx="67257" cy="67257"/>
      </dsp:txXfrm>
    </dsp:sp>
    <dsp:sp modelId="{313BEA61-17DE-4FC9-A738-3BF9BA01289F}">
      <dsp:nvSpPr>
        <dsp:cNvPr id="0" name=""/>
        <dsp:cNvSpPr/>
      </dsp:nvSpPr>
      <dsp:spPr>
        <a:xfrm>
          <a:off x="5942000" y="2908345"/>
          <a:ext cx="172474" cy="519847"/>
        </a:xfrm>
        <a:custGeom>
          <a:avLst/>
          <a:gdLst/>
          <a:ahLst/>
          <a:cxnLst/>
          <a:rect l="0" t="0" r="0" b="0"/>
          <a:pathLst>
            <a:path>
              <a:moveTo>
                <a:pt x="0" y="0"/>
              </a:moveTo>
              <a:lnTo>
                <a:pt x="86237" y="0"/>
              </a:lnTo>
              <a:lnTo>
                <a:pt x="86237" y="519847"/>
              </a:lnTo>
              <a:lnTo>
                <a:pt x="172474" y="519847"/>
              </a:lnTo>
            </a:path>
          </a:pathLst>
        </a:custGeom>
        <a:noFill/>
        <a:ln w="26425" cap="flat" cmpd="sng" algn="ctr">
          <a:solidFill>
            <a:schemeClr val="tx1">
              <a:lumMod val="90000"/>
              <a:lumOff val="1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14544" y="3154576"/>
        <a:ext cx="27385" cy="27385"/>
      </dsp:txXfrm>
    </dsp:sp>
    <dsp:sp modelId="{79835D21-4954-485C-A3C2-E885A43012E8}">
      <dsp:nvSpPr>
        <dsp:cNvPr id="0" name=""/>
        <dsp:cNvSpPr/>
      </dsp:nvSpPr>
      <dsp:spPr>
        <a:xfrm>
          <a:off x="5942000" y="2908345"/>
          <a:ext cx="172474" cy="166348"/>
        </a:xfrm>
        <a:custGeom>
          <a:avLst/>
          <a:gdLst/>
          <a:ahLst/>
          <a:cxnLst/>
          <a:rect l="0" t="0" r="0" b="0"/>
          <a:pathLst>
            <a:path>
              <a:moveTo>
                <a:pt x="0" y="0"/>
              </a:moveTo>
              <a:lnTo>
                <a:pt x="86237" y="0"/>
              </a:lnTo>
              <a:lnTo>
                <a:pt x="86237" y="166348"/>
              </a:lnTo>
              <a:lnTo>
                <a:pt x="172474" y="166348"/>
              </a:lnTo>
            </a:path>
          </a:pathLst>
        </a:custGeom>
        <a:noFill/>
        <a:ln w="26425" cap="flat" cmpd="sng" algn="ctr">
          <a:solidFill>
            <a:schemeClr val="tx1">
              <a:lumMod val="90000"/>
              <a:lumOff val="1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22246" y="2985528"/>
        <a:ext cx="11981" cy="11981"/>
      </dsp:txXfrm>
    </dsp:sp>
    <dsp:sp modelId="{C863B511-BF75-4E48-BCB9-E13122DCB6B5}">
      <dsp:nvSpPr>
        <dsp:cNvPr id="0" name=""/>
        <dsp:cNvSpPr/>
      </dsp:nvSpPr>
      <dsp:spPr>
        <a:xfrm>
          <a:off x="5942000" y="2721194"/>
          <a:ext cx="172474" cy="187151"/>
        </a:xfrm>
        <a:custGeom>
          <a:avLst/>
          <a:gdLst/>
          <a:ahLst/>
          <a:cxnLst/>
          <a:rect l="0" t="0" r="0" b="0"/>
          <a:pathLst>
            <a:path>
              <a:moveTo>
                <a:pt x="0" y="187151"/>
              </a:moveTo>
              <a:lnTo>
                <a:pt x="86237" y="187151"/>
              </a:lnTo>
              <a:lnTo>
                <a:pt x="86237" y="0"/>
              </a:lnTo>
              <a:lnTo>
                <a:pt x="172474" y="0"/>
              </a:lnTo>
            </a:path>
          </a:pathLst>
        </a:custGeom>
        <a:noFill/>
        <a:ln w="26425" cap="flat" cmpd="sng" algn="ctr">
          <a:solidFill>
            <a:schemeClr val="tx1">
              <a:lumMod val="90000"/>
              <a:lumOff val="1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21874" y="2808407"/>
        <a:ext cx="12725" cy="12725"/>
      </dsp:txXfrm>
    </dsp:sp>
    <dsp:sp modelId="{C6F7B1FB-14B3-42B0-B0F2-E7B9D53A2EB9}">
      <dsp:nvSpPr>
        <dsp:cNvPr id="0" name=""/>
        <dsp:cNvSpPr/>
      </dsp:nvSpPr>
      <dsp:spPr>
        <a:xfrm>
          <a:off x="3130312" y="2640520"/>
          <a:ext cx="200701" cy="267824"/>
        </a:xfrm>
        <a:custGeom>
          <a:avLst/>
          <a:gdLst/>
          <a:ahLst/>
          <a:cxnLst/>
          <a:rect l="0" t="0" r="0" b="0"/>
          <a:pathLst>
            <a:path>
              <a:moveTo>
                <a:pt x="0" y="0"/>
              </a:moveTo>
              <a:lnTo>
                <a:pt x="100350" y="0"/>
              </a:lnTo>
              <a:lnTo>
                <a:pt x="100350" y="267824"/>
              </a:lnTo>
              <a:lnTo>
                <a:pt x="200701" y="267824"/>
              </a:lnTo>
            </a:path>
          </a:pathLst>
        </a:cu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22296" y="2766066"/>
        <a:ext cx="16734" cy="16734"/>
      </dsp:txXfrm>
    </dsp:sp>
    <dsp:sp modelId="{5E9D508F-C3EB-44A9-944A-A9798B54F4F1}">
      <dsp:nvSpPr>
        <dsp:cNvPr id="0" name=""/>
        <dsp:cNvSpPr/>
      </dsp:nvSpPr>
      <dsp:spPr>
        <a:xfrm>
          <a:off x="5793076" y="1660696"/>
          <a:ext cx="185516" cy="706998"/>
        </a:xfrm>
        <a:custGeom>
          <a:avLst/>
          <a:gdLst/>
          <a:ahLst/>
          <a:cxnLst/>
          <a:rect l="0" t="0" r="0" b="0"/>
          <a:pathLst>
            <a:path>
              <a:moveTo>
                <a:pt x="0" y="0"/>
              </a:moveTo>
              <a:lnTo>
                <a:pt x="92758" y="0"/>
              </a:lnTo>
              <a:lnTo>
                <a:pt x="92758" y="706998"/>
              </a:lnTo>
              <a:lnTo>
                <a:pt x="185516" y="706998"/>
              </a:lnTo>
            </a:path>
          </a:pathLst>
        </a:custGeom>
        <a:noFill/>
        <a:ln w="26425" cap="flat" cmpd="sng" algn="ctr">
          <a:solidFill>
            <a:schemeClr val="tx1">
              <a:lumMod val="90000"/>
              <a:lumOff val="1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67561" y="1995922"/>
        <a:ext cx="36546" cy="36546"/>
      </dsp:txXfrm>
    </dsp:sp>
    <dsp:sp modelId="{A20BD1B7-B035-42B6-BB93-3FA4D3D952AC}">
      <dsp:nvSpPr>
        <dsp:cNvPr id="0" name=""/>
        <dsp:cNvSpPr/>
      </dsp:nvSpPr>
      <dsp:spPr>
        <a:xfrm>
          <a:off x="5793076" y="1660696"/>
          <a:ext cx="185516" cy="353499"/>
        </a:xfrm>
        <a:custGeom>
          <a:avLst/>
          <a:gdLst/>
          <a:ahLst/>
          <a:cxnLst/>
          <a:rect l="0" t="0" r="0" b="0"/>
          <a:pathLst>
            <a:path>
              <a:moveTo>
                <a:pt x="0" y="0"/>
              </a:moveTo>
              <a:lnTo>
                <a:pt x="92758" y="0"/>
              </a:lnTo>
              <a:lnTo>
                <a:pt x="92758" y="353499"/>
              </a:lnTo>
              <a:lnTo>
                <a:pt x="185516" y="353499"/>
              </a:lnTo>
            </a:path>
          </a:pathLst>
        </a:custGeom>
        <a:noFill/>
        <a:ln w="26425" cap="flat" cmpd="sng" algn="ctr">
          <a:solidFill>
            <a:schemeClr val="tx1">
              <a:lumMod val="90000"/>
              <a:lumOff val="1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75854" y="1827465"/>
        <a:ext cx="19961" cy="19961"/>
      </dsp:txXfrm>
    </dsp:sp>
    <dsp:sp modelId="{C03C70A3-4185-46FD-92FC-276A3CF6F53C}">
      <dsp:nvSpPr>
        <dsp:cNvPr id="0" name=""/>
        <dsp:cNvSpPr/>
      </dsp:nvSpPr>
      <dsp:spPr>
        <a:xfrm>
          <a:off x="5793076" y="1614976"/>
          <a:ext cx="185516" cy="91440"/>
        </a:xfrm>
        <a:custGeom>
          <a:avLst/>
          <a:gdLst/>
          <a:ahLst/>
          <a:cxnLst/>
          <a:rect l="0" t="0" r="0" b="0"/>
          <a:pathLst>
            <a:path>
              <a:moveTo>
                <a:pt x="0" y="45720"/>
              </a:moveTo>
              <a:lnTo>
                <a:pt x="185516" y="45720"/>
              </a:lnTo>
            </a:path>
          </a:pathLst>
        </a:custGeom>
        <a:noFill/>
        <a:ln w="2642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81197" y="1656058"/>
        <a:ext cx="9275" cy="9275"/>
      </dsp:txXfrm>
    </dsp:sp>
    <dsp:sp modelId="{0844FADA-3D29-415E-873E-A7DD7D2E2D2A}">
      <dsp:nvSpPr>
        <dsp:cNvPr id="0" name=""/>
        <dsp:cNvSpPr/>
      </dsp:nvSpPr>
      <dsp:spPr>
        <a:xfrm>
          <a:off x="5793076" y="1307197"/>
          <a:ext cx="185516" cy="353499"/>
        </a:xfrm>
        <a:custGeom>
          <a:avLst/>
          <a:gdLst/>
          <a:ahLst/>
          <a:cxnLst/>
          <a:rect l="0" t="0" r="0" b="0"/>
          <a:pathLst>
            <a:path>
              <a:moveTo>
                <a:pt x="0" y="353499"/>
              </a:moveTo>
              <a:lnTo>
                <a:pt x="92758" y="353499"/>
              </a:lnTo>
              <a:lnTo>
                <a:pt x="92758" y="0"/>
              </a:lnTo>
              <a:lnTo>
                <a:pt x="185516" y="0"/>
              </a:lnTo>
            </a:path>
          </a:pathLst>
        </a:custGeom>
        <a:noFill/>
        <a:ln w="2642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75854" y="1473966"/>
        <a:ext cx="19961" cy="19961"/>
      </dsp:txXfrm>
    </dsp:sp>
    <dsp:sp modelId="{27C7AF04-4E5D-4DF3-97F7-FC6E91256CEB}">
      <dsp:nvSpPr>
        <dsp:cNvPr id="0" name=""/>
        <dsp:cNvSpPr/>
      </dsp:nvSpPr>
      <dsp:spPr>
        <a:xfrm>
          <a:off x="5793076" y="953697"/>
          <a:ext cx="185516" cy="706998"/>
        </a:xfrm>
        <a:custGeom>
          <a:avLst/>
          <a:gdLst/>
          <a:ahLst/>
          <a:cxnLst/>
          <a:rect l="0" t="0" r="0" b="0"/>
          <a:pathLst>
            <a:path>
              <a:moveTo>
                <a:pt x="0" y="706998"/>
              </a:moveTo>
              <a:lnTo>
                <a:pt x="92758" y="706998"/>
              </a:lnTo>
              <a:lnTo>
                <a:pt x="92758" y="0"/>
              </a:lnTo>
              <a:lnTo>
                <a:pt x="185516" y="0"/>
              </a:lnTo>
            </a:path>
          </a:pathLst>
        </a:custGeom>
        <a:noFill/>
        <a:ln w="26425" cap="flat" cmpd="sng" algn="ctr">
          <a:solidFill>
            <a:schemeClr val="tx1">
              <a:lumMod val="90000"/>
              <a:lumOff val="1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67561" y="1288923"/>
        <a:ext cx="36546" cy="36546"/>
      </dsp:txXfrm>
    </dsp:sp>
    <dsp:sp modelId="{1AC3481D-88C0-47AF-A43B-6FE81EB3E689}">
      <dsp:nvSpPr>
        <dsp:cNvPr id="0" name=""/>
        <dsp:cNvSpPr/>
      </dsp:nvSpPr>
      <dsp:spPr>
        <a:xfrm>
          <a:off x="3130312" y="1660696"/>
          <a:ext cx="187660" cy="979824"/>
        </a:xfrm>
        <a:custGeom>
          <a:avLst/>
          <a:gdLst/>
          <a:ahLst/>
          <a:cxnLst/>
          <a:rect l="0" t="0" r="0" b="0"/>
          <a:pathLst>
            <a:path>
              <a:moveTo>
                <a:pt x="0" y="979824"/>
              </a:moveTo>
              <a:lnTo>
                <a:pt x="93830" y="979824"/>
              </a:lnTo>
              <a:lnTo>
                <a:pt x="93830" y="0"/>
              </a:lnTo>
              <a:lnTo>
                <a:pt x="187660" y="0"/>
              </a:lnTo>
            </a:path>
          </a:pathLst>
        </a:cu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99201" y="2125667"/>
        <a:ext cx="49881" cy="49881"/>
      </dsp:txXfrm>
    </dsp:sp>
    <dsp:sp modelId="{28637CF8-6A4F-4825-B227-606A7AB6E2B6}">
      <dsp:nvSpPr>
        <dsp:cNvPr id="0" name=""/>
        <dsp:cNvSpPr/>
      </dsp:nvSpPr>
      <dsp:spPr>
        <a:xfrm>
          <a:off x="5788151" y="423449"/>
          <a:ext cx="185516" cy="176749"/>
        </a:xfrm>
        <a:custGeom>
          <a:avLst/>
          <a:gdLst/>
          <a:ahLst/>
          <a:cxnLst/>
          <a:rect l="0" t="0" r="0" b="0"/>
          <a:pathLst>
            <a:path>
              <a:moveTo>
                <a:pt x="0" y="0"/>
              </a:moveTo>
              <a:lnTo>
                <a:pt x="92758" y="0"/>
              </a:lnTo>
              <a:lnTo>
                <a:pt x="92758" y="176749"/>
              </a:lnTo>
              <a:lnTo>
                <a:pt x="185516" y="176749"/>
              </a:lnTo>
            </a:path>
          </a:pathLst>
        </a:custGeom>
        <a:noFill/>
        <a:ln w="26425" cap="flat" cmpd="sng" algn="ctr">
          <a:solidFill>
            <a:schemeClr val="tx1">
              <a:lumMod val="90000"/>
              <a:lumOff val="1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74503" y="505417"/>
        <a:ext cx="12811" cy="12811"/>
      </dsp:txXfrm>
    </dsp:sp>
    <dsp:sp modelId="{BFCDF16C-AB67-4298-9645-F6AF8414C52C}">
      <dsp:nvSpPr>
        <dsp:cNvPr id="0" name=""/>
        <dsp:cNvSpPr/>
      </dsp:nvSpPr>
      <dsp:spPr>
        <a:xfrm>
          <a:off x="9127446" y="200979"/>
          <a:ext cx="185516" cy="91440"/>
        </a:xfrm>
        <a:custGeom>
          <a:avLst/>
          <a:gdLst/>
          <a:ahLst/>
          <a:cxnLst/>
          <a:rect l="0" t="0" r="0" b="0"/>
          <a:pathLst>
            <a:path>
              <a:moveTo>
                <a:pt x="0" y="45720"/>
              </a:moveTo>
              <a:lnTo>
                <a:pt x="185516" y="45720"/>
              </a:lnTo>
            </a:path>
          </a:pathLst>
        </a:custGeom>
        <a:noFill/>
        <a:ln w="264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215567" y="242061"/>
        <a:ext cx="9275" cy="9275"/>
      </dsp:txXfrm>
    </dsp:sp>
    <dsp:sp modelId="{9A49F756-C450-457F-B7D7-B75DD7779448}">
      <dsp:nvSpPr>
        <dsp:cNvPr id="0" name=""/>
        <dsp:cNvSpPr/>
      </dsp:nvSpPr>
      <dsp:spPr>
        <a:xfrm>
          <a:off x="8014348" y="200979"/>
          <a:ext cx="185516" cy="91440"/>
        </a:xfrm>
        <a:custGeom>
          <a:avLst/>
          <a:gdLst/>
          <a:ahLst/>
          <a:cxnLst/>
          <a:rect l="0" t="0" r="0" b="0"/>
          <a:pathLst>
            <a:path>
              <a:moveTo>
                <a:pt x="0" y="45720"/>
              </a:moveTo>
              <a:lnTo>
                <a:pt x="185516" y="45720"/>
              </a:lnTo>
            </a:path>
          </a:pathLst>
        </a:custGeom>
        <a:noFill/>
        <a:ln w="264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102468" y="242061"/>
        <a:ext cx="9275" cy="9275"/>
      </dsp:txXfrm>
    </dsp:sp>
    <dsp:sp modelId="{D1D6D49D-2CC5-4DEC-8C77-AA972840041F}">
      <dsp:nvSpPr>
        <dsp:cNvPr id="0" name=""/>
        <dsp:cNvSpPr/>
      </dsp:nvSpPr>
      <dsp:spPr>
        <a:xfrm>
          <a:off x="6901249" y="200979"/>
          <a:ext cx="185516" cy="91440"/>
        </a:xfrm>
        <a:custGeom>
          <a:avLst/>
          <a:gdLst/>
          <a:ahLst/>
          <a:cxnLst/>
          <a:rect l="0" t="0" r="0" b="0"/>
          <a:pathLst>
            <a:path>
              <a:moveTo>
                <a:pt x="0" y="45720"/>
              </a:moveTo>
              <a:lnTo>
                <a:pt x="185516" y="45720"/>
              </a:lnTo>
            </a:path>
          </a:pathLst>
        </a:custGeom>
        <a:noFill/>
        <a:ln w="264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989370" y="242061"/>
        <a:ext cx="9275" cy="9275"/>
      </dsp:txXfrm>
    </dsp:sp>
    <dsp:sp modelId="{2B9B111D-B966-4B32-A1F7-3C947265471F}">
      <dsp:nvSpPr>
        <dsp:cNvPr id="0" name=""/>
        <dsp:cNvSpPr/>
      </dsp:nvSpPr>
      <dsp:spPr>
        <a:xfrm>
          <a:off x="5788151" y="246699"/>
          <a:ext cx="185516" cy="176749"/>
        </a:xfrm>
        <a:custGeom>
          <a:avLst/>
          <a:gdLst/>
          <a:ahLst/>
          <a:cxnLst/>
          <a:rect l="0" t="0" r="0" b="0"/>
          <a:pathLst>
            <a:path>
              <a:moveTo>
                <a:pt x="0" y="176749"/>
              </a:moveTo>
              <a:lnTo>
                <a:pt x="92758" y="176749"/>
              </a:lnTo>
              <a:lnTo>
                <a:pt x="92758" y="0"/>
              </a:lnTo>
              <a:lnTo>
                <a:pt x="185516" y="0"/>
              </a:lnTo>
            </a:path>
          </a:pathLst>
        </a:custGeom>
        <a:noFill/>
        <a:ln w="26425" cap="flat" cmpd="sng" algn="ctr">
          <a:solidFill>
            <a:schemeClr val="tx1">
              <a:lumMod val="90000"/>
              <a:lumOff val="1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74503" y="328668"/>
        <a:ext cx="12811" cy="12811"/>
      </dsp:txXfrm>
    </dsp:sp>
    <dsp:sp modelId="{E54B438C-0F91-45AC-B212-21A97A4A73C7}">
      <dsp:nvSpPr>
        <dsp:cNvPr id="0" name=""/>
        <dsp:cNvSpPr/>
      </dsp:nvSpPr>
      <dsp:spPr>
        <a:xfrm>
          <a:off x="3130312" y="423449"/>
          <a:ext cx="187660" cy="2217071"/>
        </a:xfrm>
        <a:custGeom>
          <a:avLst/>
          <a:gdLst/>
          <a:ahLst/>
          <a:cxnLst/>
          <a:rect l="0" t="0" r="0" b="0"/>
          <a:pathLst>
            <a:path>
              <a:moveTo>
                <a:pt x="0" y="2217071"/>
              </a:moveTo>
              <a:lnTo>
                <a:pt x="93830" y="2217071"/>
              </a:lnTo>
              <a:lnTo>
                <a:pt x="93830" y="0"/>
              </a:lnTo>
              <a:lnTo>
                <a:pt x="187660" y="0"/>
              </a:lnTo>
            </a:path>
          </a:pathLst>
        </a:cu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3168517" y="1476359"/>
        <a:ext cx="111249" cy="111249"/>
      </dsp:txXfrm>
    </dsp:sp>
    <dsp:sp modelId="{33199180-EDA8-4F63-A070-536DD47FDEAD}">
      <dsp:nvSpPr>
        <dsp:cNvPr id="0" name=""/>
        <dsp:cNvSpPr/>
      </dsp:nvSpPr>
      <dsp:spPr>
        <a:xfrm rot="16200000">
          <a:off x="451352" y="2050020"/>
          <a:ext cx="4176917" cy="1181001"/>
        </a:xfrm>
        <a:prstGeom prst="rect">
          <a:avLst/>
        </a:prstGeom>
        <a:solidFill>
          <a:schemeClr val="bg2">
            <a:lumMod val="5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solidFill>
                <a:schemeClr val="tx1"/>
              </a:solidFill>
              <a:latin typeface="Times New Roman" pitchFamily="18" charset="0"/>
              <a:cs typeface="Times New Roman" pitchFamily="18" charset="0"/>
            </a:rPr>
            <a:t>CHUẨN </a:t>
          </a:r>
          <a:r>
            <a:rPr lang="en-US" sz="2800" kern="1200" dirty="0" smtClean="0">
              <a:solidFill>
                <a:schemeClr val="tx1"/>
              </a:solidFill>
              <a:latin typeface="Times New Roman" pitchFamily="18" charset="0"/>
              <a:cs typeface="Times New Roman" pitchFamily="18" charset="0"/>
            </a:rPr>
            <a:t>NNGV</a:t>
          </a:r>
          <a:endParaRPr lang="en-US" sz="2800" kern="1200" dirty="0">
            <a:solidFill>
              <a:schemeClr val="tx1"/>
            </a:solidFill>
            <a:latin typeface="Times New Roman" pitchFamily="18" charset="0"/>
            <a:cs typeface="Times New Roman" pitchFamily="18" charset="0"/>
          </a:endParaRPr>
        </a:p>
      </dsp:txBody>
      <dsp:txXfrm>
        <a:off x="451352" y="2050020"/>
        <a:ext cx="4176917" cy="1181001"/>
      </dsp:txXfrm>
    </dsp:sp>
    <dsp:sp modelId="{6520FF49-6D3E-448C-A136-61F6AAEF9915}">
      <dsp:nvSpPr>
        <dsp:cNvPr id="0" name=""/>
        <dsp:cNvSpPr/>
      </dsp:nvSpPr>
      <dsp:spPr>
        <a:xfrm>
          <a:off x="3317972" y="4688"/>
          <a:ext cx="2470178" cy="837521"/>
        </a:xfrm>
        <a:prstGeom prst="rect">
          <a:avLst/>
        </a:prstGeom>
        <a:solidFill>
          <a:schemeClr val="tx2">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a:solidFill>
                <a:srgbClr val="0070C0"/>
              </a:solidFill>
              <a:latin typeface="Times New Roman" pitchFamily="18" charset="0"/>
              <a:cs typeface="Times New Roman" pitchFamily="18" charset="0"/>
            </a:rPr>
            <a:t>TIÊU CHUẨN 1</a:t>
          </a:r>
        </a:p>
      </dsp:txBody>
      <dsp:txXfrm>
        <a:off x="3317972" y="4688"/>
        <a:ext cx="2470178" cy="837521"/>
      </dsp:txXfrm>
    </dsp:sp>
    <dsp:sp modelId="{6813B471-7AF3-41FE-9850-23CFFBEDDBFD}">
      <dsp:nvSpPr>
        <dsp:cNvPr id="0" name=""/>
        <dsp:cNvSpPr/>
      </dsp:nvSpPr>
      <dsp:spPr>
        <a:xfrm>
          <a:off x="5973667" y="105299"/>
          <a:ext cx="927582" cy="282799"/>
        </a:xfrm>
        <a:prstGeom prst="rect">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a:solidFill>
                <a:srgbClr val="C00000"/>
              </a:solidFill>
            </a:rPr>
            <a:t>Tiêu</a:t>
          </a:r>
          <a:r>
            <a:rPr lang="en-US" sz="1400" kern="1200" dirty="0">
              <a:solidFill>
                <a:srgbClr val="C00000"/>
              </a:solidFill>
            </a:rPr>
            <a:t> </a:t>
          </a:r>
          <a:r>
            <a:rPr lang="en-US" sz="1400" kern="1200" dirty="0" err="1">
              <a:solidFill>
                <a:srgbClr val="C00000"/>
              </a:solidFill>
            </a:rPr>
            <a:t>chí</a:t>
          </a:r>
          <a:r>
            <a:rPr lang="en-US" sz="1400" kern="1200" dirty="0">
              <a:solidFill>
                <a:srgbClr val="C00000"/>
              </a:solidFill>
            </a:rPr>
            <a:t> 1</a:t>
          </a:r>
        </a:p>
      </dsp:txBody>
      <dsp:txXfrm>
        <a:off x="5973667" y="105299"/>
        <a:ext cx="927582" cy="282799"/>
      </dsp:txXfrm>
    </dsp:sp>
    <dsp:sp modelId="{BBEF478B-BC4E-4F50-B380-26B1ABBC66F6}">
      <dsp:nvSpPr>
        <dsp:cNvPr id="0" name=""/>
        <dsp:cNvSpPr/>
      </dsp:nvSpPr>
      <dsp:spPr>
        <a:xfrm>
          <a:off x="7086766" y="105299"/>
          <a:ext cx="927582" cy="282799"/>
        </a:xfrm>
        <a:prstGeom prst="rect">
          <a:avLst/>
        </a:prstGeom>
        <a:solidFill>
          <a:srgbClr val="FFFF0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a:solidFill>
                <a:schemeClr val="tx1"/>
              </a:solidFill>
            </a:rPr>
            <a:t>MứC</a:t>
          </a:r>
          <a:r>
            <a:rPr lang="en-US" sz="1400" kern="1200" dirty="0">
              <a:solidFill>
                <a:schemeClr val="tx1"/>
              </a:solidFill>
            </a:rPr>
            <a:t> 1</a:t>
          </a:r>
        </a:p>
      </dsp:txBody>
      <dsp:txXfrm>
        <a:off x="7086766" y="105299"/>
        <a:ext cx="927582" cy="282799"/>
      </dsp:txXfrm>
    </dsp:sp>
    <dsp:sp modelId="{24F35F34-4E58-4823-8DF5-9F6269396B24}">
      <dsp:nvSpPr>
        <dsp:cNvPr id="0" name=""/>
        <dsp:cNvSpPr/>
      </dsp:nvSpPr>
      <dsp:spPr>
        <a:xfrm>
          <a:off x="8199864" y="105299"/>
          <a:ext cx="927582" cy="282799"/>
        </a:xfrm>
        <a:prstGeom prst="rect">
          <a:avLst/>
        </a:prstGeom>
        <a:solidFill>
          <a:srgbClr val="FFFF0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a:solidFill>
                <a:schemeClr val="tx1"/>
              </a:solidFill>
            </a:rPr>
            <a:t>Mức</a:t>
          </a:r>
          <a:r>
            <a:rPr lang="en-US" sz="1400" kern="1200" dirty="0">
              <a:solidFill>
                <a:schemeClr val="tx1"/>
              </a:solidFill>
            </a:rPr>
            <a:t> 2</a:t>
          </a:r>
        </a:p>
      </dsp:txBody>
      <dsp:txXfrm>
        <a:off x="8199864" y="105299"/>
        <a:ext cx="927582" cy="282799"/>
      </dsp:txXfrm>
    </dsp:sp>
    <dsp:sp modelId="{7E90FAD1-CBAB-4027-A917-0B17A5C59CD9}">
      <dsp:nvSpPr>
        <dsp:cNvPr id="0" name=""/>
        <dsp:cNvSpPr/>
      </dsp:nvSpPr>
      <dsp:spPr>
        <a:xfrm>
          <a:off x="9312963" y="105299"/>
          <a:ext cx="927582" cy="282799"/>
        </a:xfrm>
        <a:prstGeom prst="rect">
          <a:avLst/>
        </a:prstGeom>
        <a:solidFill>
          <a:srgbClr val="FFFF0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a:solidFill>
                <a:schemeClr val="tx1"/>
              </a:solidFill>
            </a:rPr>
            <a:t>Mức</a:t>
          </a:r>
          <a:r>
            <a:rPr lang="en-US" sz="1400" kern="1200" dirty="0">
              <a:solidFill>
                <a:schemeClr val="tx1"/>
              </a:solidFill>
            </a:rPr>
            <a:t> 3</a:t>
          </a:r>
        </a:p>
      </dsp:txBody>
      <dsp:txXfrm>
        <a:off x="9312963" y="105299"/>
        <a:ext cx="927582" cy="282799"/>
      </dsp:txXfrm>
    </dsp:sp>
    <dsp:sp modelId="{A77CF0E3-CDB2-46B9-8CF3-1B50300174AF}">
      <dsp:nvSpPr>
        <dsp:cNvPr id="0" name=""/>
        <dsp:cNvSpPr/>
      </dsp:nvSpPr>
      <dsp:spPr>
        <a:xfrm>
          <a:off x="5973667" y="458798"/>
          <a:ext cx="927582" cy="282799"/>
        </a:xfrm>
        <a:prstGeom prst="rect">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a:solidFill>
                <a:srgbClr val="C00000"/>
              </a:solidFill>
            </a:rPr>
            <a:t>Tiêu</a:t>
          </a:r>
          <a:r>
            <a:rPr lang="en-US" sz="1400" kern="1200" dirty="0">
              <a:solidFill>
                <a:srgbClr val="C00000"/>
              </a:solidFill>
            </a:rPr>
            <a:t> </a:t>
          </a:r>
          <a:r>
            <a:rPr lang="en-US" sz="1400" kern="1200" dirty="0" err="1">
              <a:solidFill>
                <a:srgbClr val="C00000"/>
              </a:solidFill>
            </a:rPr>
            <a:t>chí</a:t>
          </a:r>
          <a:r>
            <a:rPr lang="en-US" sz="1400" kern="1200" dirty="0">
              <a:solidFill>
                <a:srgbClr val="C00000"/>
              </a:solidFill>
            </a:rPr>
            <a:t> 2</a:t>
          </a:r>
        </a:p>
      </dsp:txBody>
      <dsp:txXfrm>
        <a:off x="5973667" y="458798"/>
        <a:ext cx="927582" cy="282799"/>
      </dsp:txXfrm>
    </dsp:sp>
    <dsp:sp modelId="{EA2DCB5E-1FAB-4E7A-9D2E-D34BD979004A}">
      <dsp:nvSpPr>
        <dsp:cNvPr id="0" name=""/>
        <dsp:cNvSpPr/>
      </dsp:nvSpPr>
      <dsp:spPr>
        <a:xfrm>
          <a:off x="3317972" y="1263418"/>
          <a:ext cx="2475104" cy="794556"/>
        </a:xfrm>
        <a:prstGeom prst="rect">
          <a:avLst/>
        </a:prstGeom>
        <a:solidFill>
          <a:schemeClr val="tx2">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a:solidFill>
                <a:srgbClr val="0070C0"/>
              </a:solidFill>
              <a:latin typeface="Times New Roman" pitchFamily="18" charset="0"/>
              <a:cs typeface="Times New Roman" pitchFamily="18" charset="0"/>
            </a:rPr>
            <a:t>TIÊU CHUẨN 2</a:t>
          </a:r>
        </a:p>
      </dsp:txBody>
      <dsp:txXfrm>
        <a:off x="3317972" y="1263418"/>
        <a:ext cx="2475104" cy="794556"/>
      </dsp:txXfrm>
    </dsp:sp>
    <dsp:sp modelId="{644E9481-F6B1-409D-93C4-61F094C0ADBA}">
      <dsp:nvSpPr>
        <dsp:cNvPr id="0" name=""/>
        <dsp:cNvSpPr/>
      </dsp:nvSpPr>
      <dsp:spPr>
        <a:xfrm>
          <a:off x="5978593" y="812298"/>
          <a:ext cx="927582" cy="282799"/>
        </a:xfrm>
        <a:prstGeom prst="rect">
          <a:avLst/>
        </a:prstGeom>
        <a:solidFill>
          <a:srgbClr val="FFC00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a:solidFill>
                <a:srgbClr val="C00000"/>
              </a:solidFill>
            </a:rPr>
            <a:t>Tiêu</a:t>
          </a:r>
          <a:r>
            <a:rPr lang="en-US" sz="1400" kern="1200" dirty="0">
              <a:solidFill>
                <a:srgbClr val="C00000"/>
              </a:solidFill>
            </a:rPr>
            <a:t> </a:t>
          </a:r>
          <a:r>
            <a:rPr lang="en-US" sz="1400" kern="1200" dirty="0" err="1">
              <a:solidFill>
                <a:srgbClr val="C00000"/>
              </a:solidFill>
            </a:rPr>
            <a:t>chí</a:t>
          </a:r>
          <a:r>
            <a:rPr lang="en-US" sz="1400" kern="1200" dirty="0">
              <a:solidFill>
                <a:srgbClr val="C00000"/>
              </a:solidFill>
            </a:rPr>
            <a:t> </a:t>
          </a:r>
          <a:r>
            <a:rPr lang="en-US" sz="1400" kern="1200" dirty="0" smtClean="0">
              <a:solidFill>
                <a:srgbClr val="C00000"/>
              </a:solidFill>
            </a:rPr>
            <a:t>3</a:t>
          </a:r>
          <a:endParaRPr lang="en-US" sz="1400" kern="1200" dirty="0">
            <a:solidFill>
              <a:srgbClr val="C00000"/>
            </a:solidFill>
          </a:endParaRPr>
        </a:p>
      </dsp:txBody>
      <dsp:txXfrm>
        <a:off x="5978593" y="812298"/>
        <a:ext cx="927582" cy="282799"/>
      </dsp:txXfrm>
    </dsp:sp>
    <dsp:sp modelId="{E69B3D0F-72A0-4F38-97CB-895267218C74}">
      <dsp:nvSpPr>
        <dsp:cNvPr id="0" name=""/>
        <dsp:cNvSpPr/>
      </dsp:nvSpPr>
      <dsp:spPr>
        <a:xfrm>
          <a:off x="5978593" y="1165797"/>
          <a:ext cx="927582" cy="282799"/>
        </a:xfrm>
        <a:prstGeom prst="rect">
          <a:avLst/>
        </a:prstGeom>
        <a:solidFill>
          <a:srgbClr val="FFC00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a:solidFill>
                <a:srgbClr val="C00000"/>
              </a:solidFill>
            </a:rPr>
            <a:t>Tiêu</a:t>
          </a:r>
          <a:r>
            <a:rPr lang="en-US" sz="1400" kern="1200" dirty="0">
              <a:solidFill>
                <a:srgbClr val="C00000"/>
              </a:solidFill>
            </a:rPr>
            <a:t> </a:t>
          </a:r>
          <a:r>
            <a:rPr lang="en-US" sz="1400" kern="1200" dirty="0" err="1">
              <a:solidFill>
                <a:srgbClr val="C00000"/>
              </a:solidFill>
            </a:rPr>
            <a:t>chí</a:t>
          </a:r>
          <a:r>
            <a:rPr lang="en-US" sz="1400" kern="1200" dirty="0">
              <a:solidFill>
                <a:srgbClr val="C00000"/>
              </a:solidFill>
            </a:rPr>
            <a:t> </a:t>
          </a:r>
          <a:r>
            <a:rPr lang="en-US" sz="1400" kern="1200" dirty="0" smtClean="0">
              <a:solidFill>
                <a:srgbClr val="C00000"/>
              </a:solidFill>
            </a:rPr>
            <a:t>4</a:t>
          </a:r>
          <a:endParaRPr lang="en-US" sz="1400" kern="1200" dirty="0">
            <a:solidFill>
              <a:srgbClr val="C00000"/>
            </a:solidFill>
          </a:endParaRPr>
        </a:p>
      </dsp:txBody>
      <dsp:txXfrm>
        <a:off x="5978593" y="1165797"/>
        <a:ext cx="927582" cy="282799"/>
      </dsp:txXfrm>
    </dsp:sp>
    <dsp:sp modelId="{96780BA9-84BB-441C-B14B-B55DD853AE94}">
      <dsp:nvSpPr>
        <dsp:cNvPr id="0" name=""/>
        <dsp:cNvSpPr/>
      </dsp:nvSpPr>
      <dsp:spPr>
        <a:xfrm>
          <a:off x="5978593" y="1519296"/>
          <a:ext cx="927582" cy="282799"/>
        </a:xfrm>
        <a:prstGeom prst="rect">
          <a:avLst/>
        </a:prstGeom>
        <a:solidFill>
          <a:srgbClr val="FFC00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a:solidFill>
                <a:srgbClr val="C00000"/>
              </a:solidFill>
            </a:rPr>
            <a:t>Tiêu</a:t>
          </a:r>
          <a:r>
            <a:rPr lang="en-US" sz="1400" kern="1200" dirty="0">
              <a:solidFill>
                <a:srgbClr val="C00000"/>
              </a:solidFill>
            </a:rPr>
            <a:t> </a:t>
          </a:r>
          <a:r>
            <a:rPr lang="en-US" sz="1400" kern="1200" dirty="0" err="1">
              <a:solidFill>
                <a:srgbClr val="C00000"/>
              </a:solidFill>
            </a:rPr>
            <a:t>chí</a:t>
          </a:r>
          <a:r>
            <a:rPr lang="en-US" sz="1400" kern="1200" dirty="0">
              <a:solidFill>
                <a:srgbClr val="C00000"/>
              </a:solidFill>
            </a:rPr>
            <a:t> </a:t>
          </a:r>
          <a:r>
            <a:rPr lang="en-US" sz="1400" kern="1200" dirty="0" smtClean="0">
              <a:solidFill>
                <a:srgbClr val="C00000"/>
              </a:solidFill>
            </a:rPr>
            <a:t>5</a:t>
          </a:r>
          <a:endParaRPr lang="en-US" sz="1400" kern="1200" dirty="0">
            <a:solidFill>
              <a:srgbClr val="C00000"/>
            </a:solidFill>
          </a:endParaRPr>
        </a:p>
      </dsp:txBody>
      <dsp:txXfrm>
        <a:off x="5978593" y="1519296"/>
        <a:ext cx="927582" cy="282799"/>
      </dsp:txXfrm>
    </dsp:sp>
    <dsp:sp modelId="{2D5B06D3-5CF3-4E48-99CF-0F54ABA5F5C8}">
      <dsp:nvSpPr>
        <dsp:cNvPr id="0" name=""/>
        <dsp:cNvSpPr/>
      </dsp:nvSpPr>
      <dsp:spPr>
        <a:xfrm>
          <a:off x="5978593" y="1872796"/>
          <a:ext cx="927582" cy="282799"/>
        </a:xfrm>
        <a:prstGeom prst="rect">
          <a:avLst/>
        </a:prstGeom>
        <a:solidFill>
          <a:srgbClr val="FFC00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a:solidFill>
                <a:srgbClr val="C00000"/>
              </a:solidFill>
            </a:rPr>
            <a:t>Tiêu</a:t>
          </a:r>
          <a:r>
            <a:rPr lang="en-US" sz="1400" kern="1200" dirty="0">
              <a:solidFill>
                <a:srgbClr val="C00000"/>
              </a:solidFill>
            </a:rPr>
            <a:t> </a:t>
          </a:r>
          <a:r>
            <a:rPr lang="en-US" sz="1400" kern="1200" dirty="0" err="1">
              <a:solidFill>
                <a:srgbClr val="C00000"/>
              </a:solidFill>
            </a:rPr>
            <a:t>chí</a:t>
          </a:r>
          <a:r>
            <a:rPr lang="en-US" sz="1400" kern="1200" dirty="0">
              <a:solidFill>
                <a:srgbClr val="C00000"/>
              </a:solidFill>
            </a:rPr>
            <a:t>  </a:t>
          </a:r>
          <a:r>
            <a:rPr lang="en-US" sz="1400" kern="1200" dirty="0" smtClean="0">
              <a:solidFill>
                <a:srgbClr val="C00000"/>
              </a:solidFill>
            </a:rPr>
            <a:t>6</a:t>
          </a:r>
          <a:endParaRPr lang="en-US" sz="1400" kern="1200" dirty="0">
            <a:solidFill>
              <a:srgbClr val="C00000"/>
            </a:solidFill>
          </a:endParaRPr>
        </a:p>
      </dsp:txBody>
      <dsp:txXfrm>
        <a:off x="5978593" y="1872796"/>
        <a:ext cx="927582" cy="282799"/>
      </dsp:txXfrm>
    </dsp:sp>
    <dsp:sp modelId="{E8A5B79F-BE80-4B79-B687-7EF425C4CFBD}">
      <dsp:nvSpPr>
        <dsp:cNvPr id="0" name=""/>
        <dsp:cNvSpPr/>
      </dsp:nvSpPr>
      <dsp:spPr>
        <a:xfrm>
          <a:off x="5978593" y="2226295"/>
          <a:ext cx="927582" cy="282799"/>
        </a:xfrm>
        <a:prstGeom prst="rect">
          <a:avLst/>
        </a:prstGeom>
        <a:solidFill>
          <a:srgbClr val="FFC00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a:solidFill>
                <a:srgbClr val="C00000"/>
              </a:solidFill>
            </a:rPr>
            <a:t>Tiêu</a:t>
          </a:r>
          <a:r>
            <a:rPr lang="en-US" sz="1400" kern="1200" dirty="0">
              <a:solidFill>
                <a:srgbClr val="C00000"/>
              </a:solidFill>
            </a:rPr>
            <a:t> </a:t>
          </a:r>
          <a:r>
            <a:rPr lang="en-US" sz="1400" kern="1200" dirty="0" err="1">
              <a:solidFill>
                <a:srgbClr val="C00000"/>
              </a:solidFill>
            </a:rPr>
            <a:t>chí</a:t>
          </a:r>
          <a:r>
            <a:rPr lang="en-US" sz="1400" kern="1200" dirty="0">
              <a:solidFill>
                <a:srgbClr val="C00000"/>
              </a:solidFill>
            </a:rPr>
            <a:t>  </a:t>
          </a:r>
          <a:r>
            <a:rPr lang="en-US" sz="1400" kern="1200" dirty="0" smtClean="0">
              <a:solidFill>
                <a:srgbClr val="C00000"/>
              </a:solidFill>
            </a:rPr>
            <a:t>7</a:t>
          </a:r>
          <a:endParaRPr lang="en-US" sz="1400" kern="1200" dirty="0">
            <a:solidFill>
              <a:srgbClr val="C00000"/>
            </a:solidFill>
          </a:endParaRPr>
        </a:p>
      </dsp:txBody>
      <dsp:txXfrm>
        <a:off x="5978593" y="2226295"/>
        <a:ext cx="927582" cy="282799"/>
      </dsp:txXfrm>
    </dsp:sp>
    <dsp:sp modelId="{C544BFF8-D4DF-454D-A759-CCB180EC5FBD}">
      <dsp:nvSpPr>
        <dsp:cNvPr id="0" name=""/>
        <dsp:cNvSpPr/>
      </dsp:nvSpPr>
      <dsp:spPr>
        <a:xfrm>
          <a:off x="3331014" y="2526344"/>
          <a:ext cx="2610985" cy="764002"/>
        </a:xfrm>
        <a:prstGeom prst="rect">
          <a:avLst/>
        </a:prstGeom>
        <a:solidFill>
          <a:schemeClr val="tx2">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a:solidFill>
                <a:srgbClr val="0070C0"/>
              </a:solidFill>
              <a:latin typeface="Times New Roman" pitchFamily="18" charset="0"/>
              <a:cs typeface="Times New Roman" pitchFamily="18" charset="0"/>
            </a:rPr>
            <a:t>TIÊU CHUẨN 3</a:t>
          </a:r>
        </a:p>
      </dsp:txBody>
      <dsp:txXfrm>
        <a:off x="3331014" y="2526344"/>
        <a:ext cx="2610985" cy="764002"/>
      </dsp:txXfrm>
    </dsp:sp>
    <dsp:sp modelId="{93FD5065-3861-4888-BAA4-DF0731E37655}">
      <dsp:nvSpPr>
        <dsp:cNvPr id="0" name=""/>
        <dsp:cNvSpPr/>
      </dsp:nvSpPr>
      <dsp:spPr>
        <a:xfrm>
          <a:off x="6114474" y="2579794"/>
          <a:ext cx="927582" cy="282799"/>
        </a:xfrm>
        <a:prstGeom prst="rect">
          <a:avLst/>
        </a:prstGeom>
        <a:solidFill>
          <a:srgbClr val="00B0F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a:solidFill>
                <a:srgbClr val="C00000"/>
              </a:solidFill>
            </a:rPr>
            <a:t>Tiêu</a:t>
          </a:r>
          <a:r>
            <a:rPr lang="en-US" sz="1400" kern="1200" dirty="0">
              <a:solidFill>
                <a:srgbClr val="C00000"/>
              </a:solidFill>
            </a:rPr>
            <a:t> </a:t>
          </a:r>
          <a:r>
            <a:rPr lang="en-US" sz="1400" kern="1200" dirty="0" err="1">
              <a:solidFill>
                <a:srgbClr val="C00000"/>
              </a:solidFill>
            </a:rPr>
            <a:t>chí</a:t>
          </a:r>
          <a:r>
            <a:rPr lang="en-US" sz="1400" kern="1200" dirty="0">
              <a:solidFill>
                <a:srgbClr val="C00000"/>
              </a:solidFill>
            </a:rPr>
            <a:t> </a:t>
          </a:r>
          <a:r>
            <a:rPr lang="en-US" sz="1400" kern="1200" dirty="0" smtClean="0">
              <a:solidFill>
                <a:srgbClr val="C00000"/>
              </a:solidFill>
            </a:rPr>
            <a:t>8</a:t>
          </a:r>
          <a:endParaRPr lang="en-US" sz="1400" kern="1200" dirty="0">
            <a:solidFill>
              <a:srgbClr val="C00000"/>
            </a:solidFill>
          </a:endParaRPr>
        </a:p>
      </dsp:txBody>
      <dsp:txXfrm>
        <a:off x="6114474" y="2579794"/>
        <a:ext cx="927582" cy="282799"/>
      </dsp:txXfrm>
    </dsp:sp>
    <dsp:sp modelId="{76DBC0DF-A1A5-452A-B484-65F487C16B0B}">
      <dsp:nvSpPr>
        <dsp:cNvPr id="0" name=""/>
        <dsp:cNvSpPr/>
      </dsp:nvSpPr>
      <dsp:spPr>
        <a:xfrm>
          <a:off x="6114474" y="2933293"/>
          <a:ext cx="927582" cy="282799"/>
        </a:xfrm>
        <a:prstGeom prst="rect">
          <a:avLst/>
        </a:prstGeom>
        <a:solidFill>
          <a:srgbClr val="00B0F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a:solidFill>
                <a:srgbClr val="C00000"/>
              </a:solidFill>
            </a:rPr>
            <a:t>Tiêu</a:t>
          </a:r>
          <a:r>
            <a:rPr lang="en-US" sz="1400" kern="1200" dirty="0">
              <a:solidFill>
                <a:srgbClr val="C00000"/>
              </a:solidFill>
            </a:rPr>
            <a:t> </a:t>
          </a:r>
          <a:r>
            <a:rPr lang="en-US" sz="1400" kern="1200" dirty="0" err="1">
              <a:solidFill>
                <a:srgbClr val="C00000"/>
              </a:solidFill>
            </a:rPr>
            <a:t>chí</a:t>
          </a:r>
          <a:r>
            <a:rPr lang="en-US" sz="1400" kern="1200" dirty="0">
              <a:solidFill>
                <a:srgbClr val="C00000"/>
              </a:solidFill>
            </a:rPr>
            <a:t> </a:t>
          </a:r>
          <a:r>
            <a:rPr lang="en-US" sz="1400" kern="1200" dirty="0" smtClean="0">
              <a:solidFill>
                <a:srgbClr val="C00000"/>
              </a:solidFill>
            </a:rPr>
            <a:t>9</a:t>
          </a:r>
          <a:endParaRPr lang="en-US" sz="1400" kern="1200" dirty="0">
            <a:solidFill>
              <a:srgbClr val="C00000"/>
            </a:solidFill>
          </a:endParaRPr>
        </a:p>
      </dsp:txBody>
      <dsp:txXfrm>
        <a:off x="6114474" y="2933293"/>
        <a:ext cx="927582" cy="282799"/>
      </dsp:txXfrm>
    </dsp:sp>
    <dsp:sp modelId="{36DB05DC-EFD6-4F74-BCBA-174C39B2D1D5}">
      <dsp:nvSpPr>
        <dsp:cNvPr id="0" name=""/>
        <dsp:cNvSpPr/>
      </dsp:nvSpPr>
      <dsp:spPr>
        <a:xfrm>
          <a:off x="6114474" y="3286793"/>
          <a:ext cx="927582" cy="282799"/>
        </a:xfrm>
        <a:prstGeom prst="rect">
          <a:avLst/>
        </a:prstGeom>
        <a:solidFill>
          <a:srgbClr val="00B0F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a:solidFill>
                <a:srgbClr val="C00000"/>
              </a:solidFill>
            </a:rPr>
            <a:t>Tiêu</a:t>
          </a:r>
          <a:r>
            <a:rPr lang="en-US" sz="1400" kern="1200" dirty="0">
              <a:solidFill>
                <a:srgbClr val="C00000"/>
              </a:solidFill>
            </a:rPr>
            <a:t> </a:t>
          </a:r>
          <a:r>
            <a:rPr lang="en-US" sz="1400" kern="1200" dirty="0" err="1">
              <a:solidFill>
                <a:srgbClr val="C00000"/>
              </a:solidFill>
            </a:rPr>
            <a:t>chí</a:t>
          </a:r>
          <a:r>
            <a:rPr lang="en-US" sz="1400" kern="1200" dirty="0">
              <a:solidFill>
                <a:srgbClr val="C00000"/>
              </a:solidFill>
            </a:rPr>
            <a:t> </a:t>
          </a:r>
          <a:r>
            <a:rPr lang="en-US" sz="1400" kern="1200" dirty="0" smtClean="0">
              <a:solidFill>
                <a:srgbClr val="C00000"/>
              </a:solidFill>
            </a:rPr>
            <a:t>10</a:t>
          </a:r>
          <a:endParaRPr lang="en-US" sz="1400" kern="1200" dirty="0">
            <a:solidFill>
              <a:srgbClr val="C00000"/>
            </a:solidFill>
          </a:endParaRPr>
        </a:p>
      </dsp:txBody>
      <dsp:txXfrm>
        <a:off x="6114474" y="3286793"/>
        <a:ext cx="927582" cy="282799"/>
      </dsp:txXfrm>
    </dsp:sp>
    <dsp:sp modelId="{34B618A7-87DE-457F-A683-F8C1CF2D337F}">
      <dsp:nvSpPr>
        <dsp:cNvPr id="0" name=""/>
        <dsp:cNvSpPr/>
      </dsp:nvSpPr>
      <dsp:spPr>
        <a:xfrm>
          <a:off x="3247735" y="3667777"/>
          <a:ext cx="2649193" cy="625507"/>
        </a:xfrm>
        <a:prstGeom prst="rect">
          <a:avLst/>
        </a:prstGeom>
        <a:solidFill>
          <a:schemeClr val="tx2">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a:solidFill>
                <a:srgbClr val="0070C0"/>
              </a:solidFill>
              <a:latin typeface="Times New Roman" pitchFamily="18" charset="0"/>
              <a:cs typeface="Times New Roman" pitchFamily="18" charset="0"/>
            </a:rPr>
            <a:t>TIÊU CHUẨN 4</a:t>
          </a:r>
          <a:endParaRPr lang="en-US" sz="2200" kern="1200" dirty="0">
            <a:solidFill>
              <a:srgbClr val="0070C0"/>
            </a:solidFill>
            <a:latin typeface="Times New Roman" pitchFamily="18" charset="0"/>
            <a:cs typeface="Times New Roman" pitchFamily="18" charset="0"/>
          </a:endParaRPr>
        </a:p>
      </dsp:txBody>
      <dsp:txXfrm>
        <a:off x="3247735" y="3667777"/>
        <a:ext cx="2649193" cy="625507"/>
      </dsp:txXfrm>
    </dsp:sp>
    <dsp:sp modelId="{102B4D16-AD95-4C2E-8A54-C0D6834A8F2E}">
      <dsp:nvSpPr>
        <dsp:cNvPr id="0" name=""/>
        <dsp:cNvSpPr/>
      </dsp:nvSpPr>
      <dsp:spPr>
        <a:xfrm>
          <a:off x="6152681" y="3640292"/>
          <a:ext cx="927582" cy="282799"/>
        </a:xfrm>
        <a:prstGeom prst="rect">
          <a:avLst/>
        </a:prstGeom>
        <a:solidFill>
          <a:srgbClr val="FED2F5"/>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a:solidFill>
                <a:srgbClr val="C00000"/>
              </a:solidFill>
            </a:rPr>
            <a:t>Tiêu</a:t>
          </a:r>
          <a:r>
            <a:rPr lang="en-US" sz="1400" kern="1200" dirty="0">
              <a:solidFill>
                <a:srgbClr val="C00000"/>
              </a:solidFill>
            </a:rPr>
            <a:t> </a:t>
          </a:r>
          <a:r>
            <a:rPr lang="en-US" sz="1400" kern="1200" dirty="0" err="1">
              <a:solidFill>
                <a:srgbClr val="C00000"/>
              </a:solidFill>
            </a:rPr>
            <a:t>chí</a:t>
          </a:r>
          <a:r>
            <a:rPr lang="en-US" sz="1400" kern="1200" dirty="0">
              <a:solidFill>
                <a:srgbClr val="C00000"/>
              </a:solidFill>
            </a:rPr>
            <a:t> </a:t>
          </a:r>
          <a:r>
            <a:rPr lang="en-US" sz="1400" kern="1200" dirty="0" smtClean="0">
              <a:solidFill>
                <a:srgbClr val="C00000"/>
              </a:solidFill>
            </a:rPr>
            <a:t>11</a:t>
          </a:r>
          <a:endParaRPr lang="en-US" sz="1400" kern="1200" dirty="0">
            <a:solidFill>
              <a:srgbClr val="C00000"/>
            </a:solidFill>
          </a:endParaRPr>
        </a:p>
      </dsp:txBody>
      <dsp:txXfrm>
        <a:off x="6152681" y="3640292"/>
        <a:ext cx="927582" cy="282799"/>
      </dsp:txXfrm>
    </dsp:sp>
    <dsp:sp modelId="{43877F32-043B-43F8-B4C2-DCF115CDC6E4}">
      <dsp:nvSpPr>
        <dsp:cNvPr id="0" name=""/>
        <dsp:cNvSpPr/>
      </dsp:nvSpPr>
      <dsp:spPr>
        <a:xfrm>
          <a:off x="6152681" y="3993791"/>
          <a:ext cx="927582" cy="282799"/>
        </a:xfrm>
        <a:prstGeom prst="rect">
          <a:avLst/>
        </a:prstGeom>
        <a:solidFill>
          <a:srgbClr val="FED2F5"/>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a:solidFill>
                <a:srgbClr val="C00000"/>
              </a:solidFill>
            </a:rPr>
            <a:t>Tiêu</a:t>
          </a:r>
          <a:r>
            <a:rPr lang="en-US" sz="1400" kern="1200" dirty="0">
              <a:solidFill>
                <a:srgbClr val="C00000"/>
              </a:solidFill>
            </a:rPr>
            <a:t> </a:t>
          </a:r>
          <a:r>
            <a:rPr lang="en-US" sz="1400" kern="1200" dirty="0" err="1">
              <a:solidFill>
                <a:srgbClr val="C00000"/>
              </a:solidFill>
            </a:rPr>
            <a:t>chí</a:t>
          </a:r>
          <a:r>
            <a:rPr lang="en-US" sz="1400" kern="1200" dirty="0">
              <a:solidFill>
                <a:srgbClr val="C00000"/>
              </a:solidFill>
            </a:rPr>
            <a:t> </a:t>
          </a:r>
          <a:r>
            <a:rPr lang="en-US" sz="1400" kern="1200" dirty="0" smtClean="0">
              <a:solidFill>
                <a:srgbClr val="C00000"/>
              </a:solidFill>
            </a:rPr>
            <a:t>12</a:t>
          </a:r>
          <a:endParaRPr lang="en-US" sz="1400" kern="1200" dirty="0">
            <a:solidFill>
              <a:srgbClr val="C00000"/>
            </a:solidFill>
          </a:endParaRPr>
        </a:p>
      </dsp:txBody>
      <dsp:txXfrm>
        <a:off x="6152681" y="3993791"/>
        <a:ext cx="927582" cy="282799"/>
      </dsp:txXfrm>
    </dsp:sp>
    <dsp:sp modelId="{2F1D52C8-7998-4457-9E49-CB84E681D65D}">
      <dsp:nvSpPr>
        <dsp:cNvPr id="0" name=""/>
        <dsp:cNvSpPr/>
      </dsp:nvSpPr>
      <dsp:spPr>
        <a:xfrm>
          <a:off x="6152681" y="4347291"/>
          <a:ext cx="927582" cy="282799"/>
        </a:xfrm>
        <a:prstGeom prst="rect">
          <a:avLst/>
        </a:prstGeom>
        <a:solidFill>
          <a:srgbClr val="FED2F5"/>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a:solidFill>
                <a:srgbClr val="C00000"/>
              </a:solidFill>
            </a:rPr>
            <a:t>Tiêu</a:t>
          </a:r>
          <a:r>
            <a:rPr lang="en-US" sz="1400" kern="1200" dirty="0">
              <a:solidFill>
                <a:srgbClr val="C00000"/>
              </a:solidFill>
            </a:rPr>
            <a:t> </a:t>
          </a:r>
          <a:r>
            <a:rPr lang="en-US" sz="1400" kern="1200" dirty="0" err="1">
              <a:solidFill>
                <a:srgbClr val="C00000"/>
              </a:solidFill>
            </a:rPr>
            <a:t>chí</a:t>
          </a:r>
          <a:r>
            <a:rPr lang="en-US" sz="1400" kern="1200" dirty="0">
              <a:solidFill>
                <a:srgbClr val="C00000"/>
              </a:solidFill>
            </a:rPr>
            <a:t> </a:t>
          </a:r>
          <a:r>
            <a:rPr lang="en-US" sz="1400" kern="1200" dirty="0" smtClean="0">
              <a:solidFill>
                <a:srgbClr val="C00000"/>
              </a:solidFill>
            </a:rPr>
            <a:t>13</a:t>
          </a:r>
          <a:endParaRPr lang="en-US" sz="1400" kern="1200" dirty="0">
            <a:solidFill>
              <a:srgbClr val="C00000"/>
            </a:solidFill>
          </a:endParaRPr>
        </a:p>
      </dsp:txBody>
      <dsp:txXfrm>
        <a:off x="6152681" y="4347291"/>
        <a:ext cx="927582" cy="282799"/>
      </dsp:txXfrm>
    </dsp:sp>
    <dsp:sp modelId="{B10A4FEA-F7DF-45EA-A19C-C1E425FB0354}">
      <dsp:nvSpPr>
        <dsp:cNvPr id="0" name=""/>
        <dsp:cNvSpPr/>
      </dsp:nvSpPr>
      <dsp:spPr>
        <a:xfrm>
          <a:off x="3317972" y="4613279"/>
          <a:ext cx="2597118" cy="811320"/>
        </a:xfrm>
        <a:prstGeom prst="rect">
          <a:avLst/>
        </a:prstGeom>
        <a:solidFill>
          <a:schemeClr val="tx2">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a:solidFill>
                <a:srgbClr val="0070C0"/>
              </a:solidFill>
              <a:latin typeface="Times New Roman" pitchFamily="18" charset="0"/>
              <a:cs typeface="Times New Roman" pitchFamily="18" charset="0"/>
            </a:rPr>
            <a:t>TIÊU CHUẨN 5</a:t>
          </a:r>
        </a:p>
      </dsp:txBody>
      <dsp:txXfrm>
        <a:off x="3317972" y="4613279"/>
        <a:ext cx="2597118" cy="811320"/>
      </dsp:txXfrm>
    </dsp:sp>
    <dsp:sp modelId="{A31AC5B3-BA09-4FF0-A00B-58A94A26F17A}">
      <dsp:nvSpPr>
        <dsp:cNvPr id="0" name=""/>
        <dsp:cNvSpPr/>
      </dsp:nvSpPr>
      <dsp:spPr>
        <a:xfrm>
          <a:off x="6100607" y="4700790"/>
          <a:ext cx="927582" cy="282799"/>
        </a:xfrm>
        <a:prstGeom prst="rect">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a:solidFill>
                <a:srgbClr val="C00000"/>
              </a:solidFill>
            </a:rPr>
            <a:t>Tiêu</a:t>
          </a:r>
          <a:r>
            <a:rPr lang="en-US" sz="1400" kern="1200" dirty="0">
              <a:solidFill>
                <a:srgbClr val="C00000"/>
              </a:solidFill>
            </a:rPr>
            <a:t> </a:t>
          </a:r>
          <a:r>
            <a:rPr lang="en-US" sz="1400" kern="1200" dirty="0" err="1">
              <a:solidFill>
                <a:srgbClr val="C00000"/>
              </a:solidFill>
            </a:rPr>
            <a:t>chí</a:t>
          </a:r>
          <a:r>
            <a:rPr lang="en-US" sz="1400" kern="1200" dirty="0">
              <a:solidFill>
                <a:srgbClr val="C00000"/>
              </a:solidFill>
            </a:rPr>
            <a:t> </a:t>
          </a:r>
          <a:r>
            <a:rPr lang="en-US" sz="1400" kern="1200" dirty="0" smtClean="0">
              <a:solidFill>
                <a:srgbClr val="C00000"/>
              </a:solidFill>
            </a:rPr>
            <a:t>14</a:t>
          </a:r>
          <a:endParaRPr lang="en-US" sz="1400" kern="1200" dirty="0">
            <a:solidFill>
              <a:srgbClr val="C00000"/>
            </a:solidFill>
          </a:endParaRPr>
        </a:p>
      </dsp:txBody>
      <dsp:txXfrm>
        <a:off x="6100607" y="4700790"/>
        <a:ext cx="927582" cy="282799"/>
      </dsp:txXfrm>
    </dsp:sp>
    <dsp:sp modelId="{C63C4457-A882-4CC9-9055-1B1C4C09CBC7}">
      <dsp:nvSpPr>
        <dsp:cNvPr id="0" name=""/>
        <dsp:cNvSpPr/>
      </dsp:nvSpPr>
      <dsp:spPr>
        <a:xfrm>
          <a:off x="6100607" y="5054289"/>
          <a:ext cx="927582" cy="282799"/>
        </a:xfrm>
        <a:prstGeom prst="rect">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a:solidFill>
                <a:srgbClr val="C00000"/>
              </a:solidFill>
            </a:rPr>
            <a:t>Tiêu</a:t>
          </a:r>
          <a:r>
            <a:rPr lang="en-US" sz="1400" kern="1200" dirty="0">
              <a:solidFill>
                <a:srgbClr val="C00000"/>
              </a:solidFill>
            </a:rPr>
            <a:t> </a:t>
          </a:r>
          <a:r>
            <a:rPr lang="en-US" sz="1400" kern="1200" dirty="0" err="1">
              <a:solidFill>
                <a:srgbClr val="C00000"/>
              </a:solidFill>
            </a:rPr>
            <a:t>chí</a:t>
          </a:r>
          <a:r>
            <a:rPr lang="en-US" sz="1400" kern="1200" dirty="0">
              <a:solidFill>
                <a:srgbClr val="C00000"/>
              </a:solidFill>
            </a:rPr>
            <a:t> </a:t>
          </a:r>
          <a:r>
            <a:rPr lang="en-US" sz="1400" kern="1200" dirty="0" smtClean="0">
              <a:solidFill>
                <a:srgbClr val="C00000"/>
              </a:solidFill>
            </a:rPr>
            <a:t>15</a:t>
          </a:r>
          <a:endParaRPr lang="en-US" sz="1400" kern="1200" dirty="0">
            <a:solidFill>
              <a:srgbClr val="C00000"/>
            </a:solidFill>
          </a:endParaRPr>
        </a:p>
      </dsp:txBody>
      <dsp:txXfrm>
        <a:off x="6100607" y="5054289"/>
        <a:ext cx="927582" cy="2827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9A743-AA2A-43C5-B17A-F43BCCBAF331}">
      <dsp:nvSpPr>
        <dsp:cNvPr id="0" name=""/>
        <dsp:cNvSpPr/>
      </dsp:nvSpPr>
      <dsp:spPr>
        <a:xfrm>
          <a:off x="1053416" y="0"/>
          <a:ext cx="4392488" cy="4392488"/>
        </a:xfrm>
        <a:prstGeom prst="triangle">
          <a:avLst/>
        </a:prstGeom>
        <a:solidFill>
          <a:srgbClr val="0070C0"/>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FD7152F-69B0-4AC2-AC90-EDF5B5F10997}">
      <dsp:nvSpPr>
        <dsp:cNvPr id="0" name=""/>
        <dsp:cNvSpPr/>
      </dsp:nvSpPr>
      <dsp:spPr>
        <a:xfrm>
          <a:off x="3374792" y="511466"/>
          <a:ext cx="4822435" cy="780696"/>
        </a:xfrm>
        <a:prstGeom prst="roundRect">
          <a:avLst/>
        </a:prstGeom>
        <a:solidFill>
          <a:srgbClr val="FFC000"/>
        </a:solidFill>
        <a:ln w="44450" cap="flat" cmpd="sng" algn="ctr">
          <a:solidFill>
            <a:schemeClr val="lt1"/>
          </a:solidFill>
          <a:prstDash val="solid"/>
        </a:ln>
        <a:effectLst/>
        <a:scene3d>
          <a:camera prst="orthographicFront">
            <a:rot lat="0" lon="0" rev="0"/>
          </a:camera>
          <a:lightRig rig="contrasting" dir="t">
            <a:rot lat="0" lon="0" rev="1200000"/>
          </a:lightRig>
        </a:scene3d>
        <a:sp3d z="300000"/>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kumimoji="1" lang="en-US" altLang="ja-JP" sz="2600" kern="1200" dirty="0" err="1" smtClean="0">
              <a:solidFill>
                <a:srgbClr val="002060"/>
              </a:solidFill>
              <a:latin typeface="Times New Roman" pitchFamily="18" charset="0"/>
              <a:cs typeface="Times New Roman" pitchFamily="18" charset="0"/>
            </a:rPr>
            <a:t>Đạt</a:t>
          </a:r>
          <a:r>
            <a:rPr kumimoji="1" lang="en-US" altLang="ja-JP" sz="2600" kern="1200" dirty="0" smtClean="0">
              <a:solidFill>
                <a:srgbClr val="002060"/>
              </a:solidFill>
              <a:latin typeface="Times New Roman" pitchFamily="18" charset="0"/>
              <a:cs typeface="Times New Roman" pitchFamily="18" charset="0"/>
            </a:rPr>
            <a:t> </a:t>
          </a:r>
          <a:r>
            <a:rPr kumimoji="1" lang="en-US" altLang="ja-JP" sz="2600" kern="1200" dirty="0" err="1" smtClean="0">
              <a:solidFill>
                <a:srgbClr val="002060"/>
              </a:solidFill>
              <a:latin typeface="Times New Roman" pitchFamily="18" charset="0"/>
              <a:cs typeface="Times New Roman" pitchFamily="18" charset="0"/>
            </a:rPr>
            <a:t>chuẩn</a:t>
          </a:r>
          <a:r>
            <a:rPr kumimoji="1" lang="en-US" altLang="ja-JP" sz="2600" kern="1200" dirty="0" smtClean="0">
              <a:solidFill>
                <a:srgbClr val="002060"/>
              </a:solidFill>
              <a:latin typeface="Times New Roman" pitchFamily="18" charset="0"/>
              <a:cs typeface="Times New Roman" pitchFamily="18" charset="0"/>
            </a:rPr>
            <a:t> </a:t>
          </a:r>
          <a:r>
            <a:rPr kumimoji="1" lang="en-US" altLang="ja-JP" sz="2600" kern="1200" dirty="0" err="1" smtClean="0">
              <a:solidFill>
                <a:srgbClr val="002060"/>
              </a:solidFill>
              <a:latin typeface="Times New Roman" pitchFamily="18" charset="0"/>
              <a:cs typeface="Times New Roman" pitchFamily="18" charset="0"/>
            </a:rPr>
            <a:t>nghề</a:t>
          </a:r>
          <a:r>
            <a:rPr kumimoji="1" lang="en-US" altLang="ja-JP" sz="2600" kern="1200" dirty="0" smtClean="0">
              <a:solidFill>
                <a:srgbClr val="002060"/>
              </a:solidFill>
              <a:latin typeface="Times New Roman" pitchFamily="18" charset="0"/>
              <a:cs typeface="Times New Roman" pitchFamily="18" charset="0"/>
            </a:rPr>
            <a:t> </a:t>
          </a:r>
          <a:r>
            <a:rPr kumimoji="1" lang="en-US" altLang="ja-JP" sz="2600" kern="1200" dirty="0" err="1" smtClean="0">
              <a:solidFill>
                <a:srgbClr val="002060"/>
              </a:solidFill>
              <a:latin typeface="Times New Roman" pitchFamily="18" charset="0"/>
              <a:cs typeface="Times New Roman" pitchFamily="18" charset="0"/>
            </a:rPr>
            <a:t>nghiệp</a:t>
          </a:r>
          <a:r>
            <a:rPr kumimoji="1" lang="en-US" altLang="ja-JP" sz="2600" kern="1200" dirty="0" smtClean="0">
              <a:solidFill>
                <a:srgbClr val="002060"/>
              </a:solidFill>
              <a:latin typeface="Times New Roman" pitchFamily="18" charset="0"/>
              <a:cs typeface="Times New Roman" pitchFamily="18" charset="0"/>
            </a:rPr>
            <a:t> </a:t>
          </a:r>
          <a:r>
            <a:rPr kumimoji="1" lang="en-US" altLang="ja-JP" sz="2600" kern="1200" dirty="0" err="1" smtClean="0">
              <a:solidFill>
                <a:srgbClr val="002060"/>
              </a:solidFill>
              <a:latin typeface="Times New Roman" pitchFamily="18" charset="0"/>
              <a:cs typeface="Times New Roman" pitchFamily="18" charset="0"/>
            </a:rPr>
            <a:t>mức</a:t>
          </a:r>
          <a:r>
            <a:rPr kumimoji="1" lang="en-US" altLang="ja-JP" sz="2600" kern="1200" dirty="0" smtClean="0">
              <a:solidFill>
                <a:srgbClr val="002060"/>
              </a:solidFill>
              <a:latin typeface="Times New Roman" pitchFamily="18" charset="0"/>
              <a:cs typeface="Times New Roman" pitchFamily="18" charset="0"/>
            </a:rPr>
            <a:t> </a:t>
          </a:r>
          <a:r>
            <a:rPr kumimoji="1" lang="en-US" altLang="ja-JP" sz="2600" kern="1200" dirty="0" err="1" smtClean="0">
              <a:solidFill>
                <a:srgbClr val="002060"/>
              </a:solidFill>
              <a:latin typeface="Times New Roman" pitchFamily="18" charset="0"/>
              <a:cs typeface="Times New Roman" pitchFamily="18" charset="0"/>
            </a:rPr>
            <a:t>tốt</a:t>
          </a:r>
          <a:endParaRPr kumimoji="1" lang="ja-JP" altLang="en-US" sz="2600" kern="1200" dirty="0">
            <a:solidFill>
              <a:srgbClr val="002060"/>
            </a:solidFill>
            <a:latin typeface="Times New Roman" pitchFamily="18" charset="0"/>
            <a:cs typeface="Times New Roman" pitchFamily="18" charset="0"/>
          </a:endParaRPr>
        </a:p>
      </dsp:txBody>
      <dsp:txXfrm>
        <a:off x="3412902" y="549576"/>
        <a:ext cx="4746215" cy="704476"/>
      </dsp:txXfrm>
    </dsp:sp>
    <dsp:sp modelId="{DA5EA25F-3236-430E-89A7-6C20A4963191}">
      <dsp:nvSpPr>
        <dsp:cNvPr id="0" name=""/>
        <dsp:cNvSpPr/>
      </dsp:nvSpPr>
      <dsp:spPr>
        <a:xfrm>
          <a:off x="3374792" y="1461187"/>
          <a:ext cx="4822435" cy="780696"/>
        </a:xfrm>
        <a:prstGeom prst="roundRect">
          <a:avLst/>
        </a:prstGeom>
        <a:solidFill>
          <a:srgbClr val="FFC000"/>
        </a:solidFill>
        <a:ln w="44450" cap="flat" cmpd="sng" algn="ctr">
          <a:solidFill>
            <a:schemeClr val="lt1"/>
          </a:solidFill>
          <a:prstDash val="solid"/>
        </a:ln>
        <a:effectLst/>
        <a:scene3d>
          <a:camera prst="orthographicFront">
            <a:rot lat="0" lon="0" rev="0"/>
          </a:camera>
          <a:lightRig rig="contrasting" dir="t">
            <a:rot lat="0" lon="0" rev="1200000"/>
          </a:lightRig>
        </a:scene3d>
        <a:sp3d z="300000"/>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kumimoji="1" lang="en-US" altLang="ja-JP" sz="2600" kern="1200" dirty="0" err="1" smtClean="0">
              <a:solidFill>
                <a:srgbClr val="002060"/>
              </a:solidFill>
              <a:latin typeface="Times New Roman" pitchFamily="18" charset="0"/>
              <a:cs typeface="Times New Roman" pitchFamily="18" charset="0"/>
            </a:rPr>
            <a:t>Đạt</a:t>
          </a:r>
          <a:r>
            <a:rPr kumimoji="1" lang="en-US" altLang="ja-JP" sz="2600" kern="1200" dirty="0" smtClean="0">
              <a:solidFill>
                <a:srgbClr val="002060"/>
              </a:solidFill>
              <a:latin typeface="Times New Roman" pitchFamily="18" charset="0"/>
              <a:cs typeface="Times New Roman" pitchFamily="18" charset="0"/>
            </a:rPr>
            <a:t> </a:t>
          </a:r>
          <a:r>
            <a:rPr kumimoji="1" lang="en-US" altLang="ja-JP" sz="2600" kern="1200" dirty="0" err="1" smtClean="0">
              <a:solidFill>
                <a:srgbClr val="002060"/>
              </a:solidFill>
              <a:latin typeface="Times New Roman" pitchFamily="18" charset="0"/>
              <a:cs typeface="Times New Roman" pitchFamily="18" charset="0"/>
            </a:rPr>
            <a:t>chuẩn</a:t>
          </a:r>
          <a:r>
            <a:rPr kumimoji="1" lang="en-US" altLang="ja-JP" sz="2600" kern="1200" dirty="0" smtClean="0">
              <a:solidFill>
                <a:srgbClr val="002060"/>
              </a:solidFill>
              <a:latin typeface="Times New Roman" pitchFamily="18" charset="0"/>
              <a:cs typeface="Times New Roman" pitchFamily="18" charset="0"/>
            </a:rPr>
            <a:t> </a:t>
          </a:r>
          <a:r>
            <a:rPr kumimoji="1" lang="en-US" altLang="ja-JP" sz="2600" kern="1200" dirty="0" err="1" smtClean="0">
              <a:solidFill>
                <a:srgbClr val="002060"/>
              </a:solidFill>
              <a:latin typeface="Times New Roman" pitchFamily="18" charset="0"/>
              <a:cs typeface="Times New Roman" pitchFamily="18" charset="0"/>
            </a:rPr>
            <a:t>nghề</a:t>
          </a:r>
          <a:r>
            <a:rPr kumimoji="1" lang="en-US" altLang="ja-JP" sz="2600" kern="1200" dirty="0" smtClean="0">
              <a:solidFill>
                <a:srgbClr val="002060"/>
              </a:solidFill>
              <a:latin typeface="Times New Roman" pitchFamily="18" charset="0"/>
              <a:cs typeface="Times New Roman" pitchFamily="18" charset="0"/>
            </a:rPr>
            <a:t> </a:t>
          </a:r>
          <a:r>
            <a:rPr kumimoji="1" lang="en-US" altLang="ja-JP" sz="2600" kern="1200" dirty="0" err="1" smtClean="0">
              <a:solidFill>
                <a:srgbClr val="002060"/>
              </a:solidFill>
              <a:latin typeface="Times New Roman" pitchFamily="18" charset="0"/>
              <a:cs typeface="Times New Roman" pitchFamily="18" charset="0"/>
            </a:rPr>
            <a:t>nghiệp</a:t>
          </a:r>
          <a:r>
            <a:rPr kumimoji="1" lang="en-US" altLang="ja-JP" sz="2600" kern="1200" dirty="0" smtClean="0">
              <a:solidFill>
                <a:srgbClr val="002060"/>
              </a:solidFill>
              <a:latin typeface="Times New Roman" pitchFamily="18" charset="0"/>
              <a:cs typeface="Times New Roman" pitchFamily="18" charset="0"/>
            </a:rPr>
            <a:t> </a:t>
          </a:r>
          <a:r>
            <a:rPr kumimoji="1" lang="en-US" altLang="ja-JP" sz="2600" kern="1200" dirty="0" err="1" smtClean="0">
              <a:solidFill>
                <a:srgbClr val="002060"/>
              </a:solidFill>
              <a:latin typeface="Times New Roman" pitchFamily="18" charset="0"/>
              <a:cs typeface="Times New Roman" pitchFamily="18" charset="0"/>
            </a:rPr>
            <a:t>mức</a:t>
          </a:r>
          <a:r>
            <a:rPr kumimoji="1" lang="en-US" altLang="ja-JP" sz="2600" kern="1200" dirty="0" smtClean="0">
              <a:solidFill>
                <a:srgbClr val="002060"/>
              </a:solidFill>
              <a:latin typeface="Times New Roman" pitchFamily="18" charset="0"/>
              <a:cs typeface="Times New Roman" pitchFamily="18" charset="0"/>
            </a:rPr>
            <a:t> </a:t>
          </a:r>
          <a:r>
            <a:rPr kumimoji="1" lang="en-US" altLang="ja-JP" sz="2600" kern="1200" dirty="0" err="1" smtClean="0">
              <a:solidFill>
                <a:srgbClr val="002060"/>
              </a:solidFill>
              <a:latin typeface="Times New Roman" pitchFamily="18" charset="0"/>
              <a:cs typeface="Times New Roman" pitchFamily="18" charset="0"/>
            </a:rPr>
            <a:t>khá</a:t>
          </a:r>
          <a:endParaRPr kumimoji="1" lang="ja-JP" altLang="en-US" sz="2600" kern="1200" dirty="0">
            <a:solidFill>
              <a:srgbClr val="002060"/>
            </a:solidFill>
            <a:latin typeface="Times New Roman" pitchFamily="18" charset="0"/>
            <a:cs typeface="Times New Roman" pitchFamily="18" charset="0"/>
          </a:endParaRPr>
        </a:p>
      </dsp:txBody>
      <dsp:txXfrm>
        <a:off x="3412902" y="1499297"/>
        <a:ext cx="4746215" cy="704476"/>
      </dsp:txXfrm>
    </dsp:sp>
    <dsp:sp modelId="{909E9FB5-B1EA-4386-AED6-4902EF19BB59}">
      <dsp:nvSpPr>
        <dsp:cNvPr id="0" name=""/>
        <dsp:cNvSpPr/>
      </dsp:nvSpPr>
      <dsp:spPr>
        <a:xfrm>
          <a:off x="3374792" y="2410912"/>
          <a:ext cx="4822435" cy="780696"/>
        </a:xfrm>
        <a:prstGeom prst="roundRect">
          <a:avLst/>
        </a:prstGeom>
        <a:solidFill>
          <a:srgbClr val="FFC000"/>
        </a:solidFill>
        <a:ln w="44450" cap="flat" cmpd="sng" algn="ctr">
          <a:solidFill>
            <a:schemeClr val="lt1"/>
          </a:solidFill>
          <a:prstDash val="solid"/>
        </a:ln>
        <a:effectLst/>
        <a:scene3d>
          <a:camera prst="orthographicFront">
            <a:rot lat="0" lon="0" rev="0"/>
          </a:camera>
          <a:lightRig rig="contrasting" dir="t">
            <a:rot lat="0" lon="0" rev="1200000"/>
          </a:lightRig>
        </a:scene3d>
        <a:sp3d z="300000"/>
      </dsp:spPr>
      <dsp:style>
        <a:lnRef idx="3">
          <a:schemeClr val="lt1"/>
        </a:lnRef>
        <a:fillRef idx="1">
          <a:schemeClr val="accent6"/>
        </a:fillRef>
        <a:effectRef idx="1">
          <a:schemeClr val="accent6"/>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en-US" altLang="ja-JP" sz="2800" kern="1200" dirty="0" err="1" smtClean="0">
              <a:solidFill>
                <a:srgbClr val="002060"/>
              </a:solidFill>
              <a:latin typeface="Times New Roman" pitchFamily="18" charset="0"/>
              <a:cs typeface="Times New Roman" pitchFamily="18" charset="0"/>
            </a:rPr>
            <a:t>Đạt</a:t>
          </a:r>
          <a:r>
            <a:rPr kumimoji="1" lang="en-US" altLang="ja-JP" sz="2800" kern="1200" dirty="0" smtClean="0">
              <a:solidFill>
                <a:srgbClr val="002060"/>
              </a:solidFill>
              <a:latin typeface="Times New Roman" pitchFamily="18" charset="0"/>
              <a:cs typeface="Times New Roman" pitchFamily="18" charset="0"/>
            </a:rPr>
            <a:t> </a:t>
          </a:r>
          <a:r>
            <a:rPr kumimoji="1" lang="en-US" altLang="ja-JP" sz="2800" kern="1200" dirty="0" err="1" smtClean="0">
              <a:solidFill>
                <a:srgbClr val="002060"/>
              </a:solidFill>
              <a:latin typeface="Times New Roman" pitchFamily="18" charset="0"/>
              <a:cs typeface="Times New Roman" pitchFamily="18" charset="0"/>
            </a:rPr>
            <a:t>chuẩn</a:t>
          </a:r>
          <a:r>
            <a:rPr kumimoji="1" lang="en-US" altLang="ja-JP" sz="2800" kern="1200" dirty="0" smtClean="0">
              <a:solidFill>
                <a:srgbClr val="002060"/>
              </a:solidFill>
              <a:latin typeface="Times New Roman" pitchFamily="18" charset="0"/>
              <a:cs typeface="Times New Roman" pitchFamily="18" charset="0"/>
            </a:rPr>
            <a:t> </a:t>
          </a:r>
          <a:r>
            <a:rPr kumimoji="1" lang="en-US" altLang="ja-JP" sz="2800" kern="1200" dirty="0" err="1" smtClean="0">
              <a:solidFill>
                <a:srgbClr val="002060"/>
              </a:solidFill>
              <a:latin typeface="Times New Roman" pitchFamily="18" charset="0"/>
              <a:cs typeface="Times New Roman" pitchFamily="18" charset="0"/>
            </a:rPr>
            <a:t>nghề</a:t>
          </a:r>
          <a:r>
            <a:rPr kumimoji="1" lang="en-US" altLang="ja-JP" sz="2800" kern="1200" dirty="0" smtClean="0">
              <a:solidFill>
                <a:srgbClr val="002060"/>
              </a:solidFill>
              <a:latin typeface="Times New Roman" pitchFamily="18" charset="0"/>
              <a:cs typeface="Times New Roman" pitchFamily="18" charset="0"/>
            </a:rPr>
            <a:t> </a:t>
          </a:r>
          <a:r>
            <a:rPr kumimoji="1" lang="en-US" altLang="ja-JP" sz="2800" kern="1200" dirty="0" err="1" smtClean="0">
              <a:solidFill>
                <a:srgbClr val="002060"/>
              </a:solidFill>
              <a:latin typeface="Times New Roman" pitchFamily="18" charset="0"/>
              <a:cs typeface="Times New Roman" pitchFamily="18" charset="0"/>
            </a:rPr>
            <a:t>nghiệp</a:t>
          </a:r>
          <a:r>
            <a:rPr kumimoji="1" lang="en-US" altLang="ja-JP" sz="2800" kern="1200" dirty="0" smtClean="0">
              <a:solidFill>
                <a:srgbClr val="002060"/>
              </a:solidFill>
              <a:latin typeface="Times New Roman" pitchFamily="18" charset="0"/>
              <a:cs typeface="Times New Roman" pitchFamily="18" charset="0"/>
            </a:rPr>
            <a:t> </a:t>
          </a:r>
          <a:endParaRPr kumimoji="1" lang="ja-JP" altLang="en-US" sz="2800" kern="1200" dirty="0">
            <a:solidFill>
              <a:srgbClr val="002060"/>
            </a:solidFill>
            <a:latin typeface="Times New Roman" pitchFamily="18" charset="0"/>
            <a:cs typeface="Times New Roman" pitchFamily="18" charset="0"/>
          </a:endParaRPr>
        </a:p>
      </dsp:txBody>
      <dsp:txXfrm>
        <a:off x="3412902" y="2449022"/>
        <a:ext cx="4746215" cy="704476"/>
      </dsp:txXfrm>
    </dsp:sp>
    <dsp:sp modelId="{BFA8F4BA-2B42-46FA-AE45-6D41BFE75D16}">
      <dsp:nvSpPr>
        <dsp:cNvPr id="0" name=""/>
        <dsp:cNvSpPr/>
      </dsp:nvSpPr>
      <dsp:spPr>
        <a:xfrm>
          <a:off x="3374792" y="3374111"/>
          <a:ext cx="4822435" cy="780696"/>
        </a:xfrm>
        <a:prstGeom prst="roundRect">
          <a:avLst/>
        </a:prstGeom>
        <a:solidFill>
          <a:srgbClr val="FFC000"/>
        </a:solidFill>
        <a:ln w="44450" cap="flat" cmpd="sng" algn="ctr">
          <a:solidFill>
            <a:schemeClr val="lt1"/>
          </a:solidFill>
          <a:prstDash val="solid"/>
        </a:ln>
        <a:effectLst/>
        <a:scene3d>
          <a:camera prst="orthographicFront">
            <a:rot lat="0" lon="0" rev="0"/>
          </a:camera>
          <a:lightRig rig="contrasting" dir="t">
            <a:rot lat="0" lon="0" rev="1200000"/>
          </a:lightRig>
        </a:scene3d>
        <a:sp3d z="300000"/>
      </dsp:spPr>
      <dsp:style>
        <a:lnRef idx="3">
          <a:schemeClr val="lt1"/>
        </a:lnRef>
        <a:fillRef idx="1">
          <a:schemeClr val="accent6"/>
        </a:fillRef>
        <a:effectRef idx="1">
          <a:schemeClr val="accent6"/>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en-US" altLang="ja-JP" sz="2700" kern="1200" dirty="0" err="1" smtClean="0">
              <a:solidFill>
                <a:srgbClr val="002060"/>
              </a:solidFill>
              <a:latin typeface="Times New Roman" pitchFamily="18" charset="0"/>
              <a:cs typeface="Times New Roman" pitchFamily="18" charset="0"/>
            </a:rPr>
            <a:t>Chưa</a:t>
          </a:r>
          <a:r>
            <a:rPr kumimoji="1" lang="en-US" altLang="ja-JP" sz="2700" kern="1200" dirty="0" smtClean="0">
              <a:solidFill>
                <a:srgbClr val="002060"/>
              </a:solidFill>
              <a:latin typeface="Times New Roman" pitchFamily="18" charset="0"/>
              <a:cs typeface="Times New Roman" pitchFamily="18" charset="0"/>
            </a:rPr>
            <a:t> </a:t>
          </a:r>
          <a:r>
            <a:rPr kumimoji="1" lang="en-US" altLang="ja-JP" sz="2700" kern="1200" dirty="0" err="1" smtClean="0">
              <a:solidFill>
                <a:srgbClr val="002060"/>
              </a:solidFill>
              <a:latin typeface="Times New Roman" pitchFamily="18" charset="0"/>
              <a:cs typeface="Times New Roman" pitchFamily="18" charset="0"/>
            </a:rPr>
            <a:t>đạt</a:t>
          </a:r>
          <a:r>
            <a:rPr kumimoji="1" lang="en-US" altLang="ja-JP" sz="2700" kern="1200" dirty="0" smtClean="0">
              <a:solidFill>
                <a:srgbClr val="002060"/>
              </a:solidFill>
              <a:latin typeface="Times New Roman" pitchFamily="18" charset="0"/>
              <a:cs typeface="Times New Roman" pitchFamily="18" charset="0"/>
            </a:rPr>
            <a:t> </a:t>
          </a:r>
          <a:r>
            <a:rPr kumimoji="1" lang="en-US" altLang="ja-JP" sz="2700" kern="1200" dirty="0" err="1" smtClean="0">
              <a:solidFill>
                <a:srgbClr val="002060"/>
              </a:solidFill>
              <a:latin typeface="Times New Roman" pitchFamily="18" charset="0"/>
              <a:cs typeface="Times New Roman" pitchFamily="18" charset="0"/>
            </a:rPr>
            <a:t>chuẩn</a:t>
          </a:r>
          <a:r>
            <a:rPr kumimoji="1" lang="en-US" altLang="ja-JP" sz="2700" kern="1200" dirty="0" smtClean="0">
              <a:solidFill>
                <a:srgbClr val="002060"/>
              </a:solidFill>
              <a:latin typeface="Times New Roman" pitchFamily="18" charset="0"/>
              <a:cs typeface="Times New Roman" pitchFamily="18" charset="0"/>
            </a:rPr>
            <a:t> </a:t>
          </a:r>
          <a:r>
            <a:rPr kumimoji="1" lang="en-US" altLang="ja-JP" sz="2700" kern="1200" dirty="0" err="1" smtClean="0">
              <a:solidFill>
                <a:srgbClr val="002060"/>
              </a:solidFill>
              <a:latin typeface="Times New Roman" pitchFamily="18" charset="0"/>
              <a:cs typeface="Times New Roman" pitchFamily="18" charset="0"/>
            </a:rPr>
            <a:t>nghề</a:t>
          </a:r>
          <a:r>
            <a:rPr kumimoji="1" lang="en-US" altLang="ja-JP" sz="2700" kern="1200" dirty="0" smtClean="0">
              <a:solidFill>
                <a:srgbClr val="002060"/>
              </a:solidFill>
              <a:latin typeface="Times New Roman" pitchFamily="18" charset="0"/>
              <a:cs typeface="Times New Roman" pitchFamily="18" charset="0"/>
            </a:rPr>
            <a:t> </a:t>
          </a:r>
          <a:r>
            <a:rPr kumimoji="1" lang="en-US" altLang="ja-JP" sz="2700" kern="1200" dirty="0" err="1" smtClean="0">
              <a:solidFill>
                <a:srgbClr val="002060"/>
              </a:solidFill>
              <a:latin typeface="Times New Roman" pitchFamily="18" charset="0"/>
              <a:cs typeface="Times New Roman" pitchFamily="18" charset="0"/>
            </a:rPr>
            <a:t>nghiệp</a:t>
          </a:r>
          <a:r>
            <a:rPr kumimoji="1" lang="en-US" altLang="ja-JP" sz="2700" kern="1200" dirty="0" smtClean="0">
              <a:solidFill>
                <a:srgbClr val="002060"/>
              </a:solidFill>
              <a:latin typeface="Times New Roman" pitchFamily="18" charset="0"/>
              <a:cs typeface="Times New Roman" pitchFamily="18" charset="0"/>
            </a:rPr>
            <a:t> </a:t>
          </a:r>
          <a:endParaRPr kumimoji="1" lang="ja-JP" altLang="en-US" sz="2700" kern="1200" dirty="0">
            <a:solidFill>
              <a:srgbClr val="002060"/>
            </a:solidFill>
            <a:latin typeface="Times New Roman" pitchFamily="18" charset="0"/>
            <a:cs typeface="Times New Roman" pitchFamily="18" charset="0"/>
          </a:endParaRPr>
        </a:p>
      </dsp:txBody>
      <dsp:txXfrm>
        <a:off x="3412902" y="3412221"/>
        <a:ext cx="4746215" cy="70447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4D5D97-D49A-4836-8D1F-1A736B5E921B}" type="datetimeFigureOut">
              <a:rPr lang="en-US" smtClean="0"/>
              <a:t>23/04/2019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0C5BB8-BFE5-4886-832C-C97814C579D4}" type="slidenum">
              <a:rPr lang="en-US" smtClean="0"/>
              <a:t>‹#›</a:t>
            </a:fld>
            <a:endParaRPr lang="en-US"/>
          </a:p>
        </p:txBody>
      </p:sp>
    </p:spTree>
    <p:extLst>
      <p:ext uri="{BB962C8B-B14F-4D97-AF65-F5344CB8AC3E}">
        <p14:creationId xmlns:p14="http://schemas.microsoft.com/office/powerpoint/2010/main" val="2703372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5FF4BC-5D02-42E7-AB3C-68F5AFC74070}" type="slidenum">
              <a:rPr lang="en-US" altLang="en-US" smtClean="0">
                <a:latin typeface="Arial" pitchFamily="34" charset="0"/>
              </a:rPr>
              <a:pPr fontAlgn="base">
                <a:spcBef>
                  <a:spcPct val="0"/>
                </a:spcBef>
                <a:spcAft>
                  <a:spcPct val="0"/>
                </a:spcAft>
                <a:defRPr/>
              </a:pPr>
              <a:t>4</a:t>
            </a:fld>
            <a:endParaRPr lang="en-US" altLang="en-US" smtClean="0">
              <a:latin typeface="Arial"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My presentation include 4 part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Slide Number Placeholder 3"/>
          <p:cNvSpPr>
            <a:spLocks noGrp="1"/>
          </p:cNvSpPr>
          <p:nvPr>
            <p:ph type="sldNum" sz="quarter" idx="10"/>
          </p:nvPr>
        </p:nvSpPr>
        <p:spPr/>
        <p:txBody>
          <a:bodyPr/>
          <a:lstStyle/>
          <a:p>
            <a:fld id="{450A2929-75F4-4C9E-824F-5B625CE0933C}" type="slidenum">
              <a:rPr kumimoji="1" lang="ja-JP" altLang="en-US" smtClean="0"/>
              <a:pPr/>
              <a:t>8</a:t>
            </a:fld>
            <a:endParaRPr kumimoji="1" lang="ja-JP" altLang="en-US"/>
          </a:p>
        </p:txBody>
      </p:sp>
    </p:spTree>
    <p:extLst>
      <p:ext uri="{BB962C8B-B14F-4D97-AF65-F5344CB8AC3E}">
        <p14:creationId xmlns:p14="http://schemas.microsoft.com/office/powerpoint/2010/main" val="3476492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Google Shape;110;g4231ca3c5f_0_473: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Google Shape;111;g4231ca3c5f_0_473:notes"/>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1" lang="en-US" altLang="ja-JP" sz="1200" kern="1200" dirty="0">
                <a:solidFill>
                  <a:schemeClr val="tx1"/>
                </a:solidFill>
                <a:effectLst/>
                <a:latin typeface="+mn-lt"/>
                <a:ea typeface="+mn-ea"/>
                <a:cs typeface="+mn-cs"/>
              </a:rPr>
              <a:t>Firstly I will talk about the important of</a:t>
            </a:r>
            <a:r>
              <a:rPr kumimoji="1" lang="en-US" altLang="ja-JP" sz="1200" kern="1200" baseline="0" dirty="0">
                <a:solidFill>
                  <a:schemeClr val="tx1"/>
                </a:solidFill>
                <a:effectLst/>
                <a:latin typeface="+mn-lt"/>
                <a:ea typeface="+mn-ea"/>
                <a:cs typeface="+mn-cs"/>
              </a:rPr>
              <a:t> IWRM</a:t>
            </a:r>
            <a:endParaRPr lang="en-US" altLang="ja-JP" dirty="0"/>
          </a:p>
          <a:p>
            <a:pPr marL="285750" indent="-285750">
              <a:buBlip>
                <a:blip r:embed="rId3"/>
              </a:buBlip>
            </a:pPr>
            <a:r>
              <a:rPr lang="en-US" altLang="ja-JP" dirty="0"/>
              <a:t>Every 8 seconds, a child dies from a water-related disease.</a:t>
            </a:r>
          </a:p>
          <a:p>
            <a:pPr marL="285750" indent="-285750">
              <a:buBlip>
                <a:blip r:embed="rId3"/>
              </a:buBlip>
            </a:pPr>
            <a:r>
              <a:rPr lang="en-US" altLang="ja-JP" dirty="0"/>
              <a:t>50% of people in developing countries suffer from one or more </a:t>
            </a:r>
            <a:r>
              <a:rPr lang="en-US" altLang="ja-JP" dirty="0" err="1"/>
              <a:t>waterrelated</a:t>
            </a:r>
            <a:r>
              <a:rPr lang="en-US" altLang="ja-JP" dirty="0"/>
              <a:t> diseases.</a:t>
            </a:r>
          </a:p>
          <a:p>
            <a:endParaRPr kumimoji="1" lang="ja-JP" altLang="en-US" dirty="0"/>
          </a:p>
        </p:txBody>
      </p:sp>
      <p:sp>
        <p:nvSpPr>
          <p:cNvPr id="4" name="Slide Number Placeholder 3"/>
          <p:cNvSpPr>
            <a:spLocks noGrp="1"/>
          </p:cNvSpPr>
          <p:nvPr>
            <p:ph type="sldNum" sz="quarter" idx="10"/>
          </p:nvPr>
        </p:nvSpPr>
        <p:spPr/>
        <p:txBody>
          <a:bodyPr/>
          <a:lstStyle/>
          <a:p>
            <a:fld id="{450A2929-75F4-4C9E-824F-5B625CE0933C}" type="slidenum">
              <a:rPr kumimoji="1" lang="ja-JP" altLang="en-US" smtClean="0"/>
              <a:pPr/>
              <a:t>18</a:t>
            </a:fld>
            <a:endParaRPr kumimoji="1" lang="ja-JP" altLang="en-US"/>
          </a:p>
        </p:txBody>
      </p:sp>
    </p:spTree>
    <p:extLst>
      <p:ext uri="{BB962C8B-B14F-4D97-AF65-F5344CB8AC3E}">
        <p14:creationId xmlns:p14="http://schemas.microsoft.com/office/powerpoint/2010/main" val="360509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0C5BB8-BFE5-4886-832C-C97814C579D4}" type="slidenum">
              <a:rPr lang="en-US" smtClean="0"/>
              <a:t>30</a:t>
            </a:fld>
            <a:endParaRPr lang="en-US"/>
          </a:p>
        </p:txBody>
      </p:sp>
    </p:spTree>
    <p:extLst>
      <p:ext uri="{BB962C8B-B14F-4D97-AF65-F5344CB8AC3E}">
        <p14:creationId xmlns:p14="http://schemas.microsoft.com/office/powerpoint/2010/main" val="1289751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67A2AEA-A025-40B7-9F21-949C2F214CAE}" type="datetimeFigureOut">
              <a:rPr lang="en-US" smtClean="0"/>
              <a:t>23/04/2019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087AC-307C-477A-B663-E82B1417793B}"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7A2AEA-A025-40B7-9F21-949C2F214CAE}" type="datetimeFigureOut">
              <a:rPr lang="en-US" smtClean="0"/>
              <a:t>23/04/2019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087AC-307C-477A-B663-E82B1417793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7A2AEA-A025-40B7-9F21-949C2F214CAE}" type="datetimeFigureOut">
              <a:rPr lang="en-US" smtClean="0"/>
              <a:t>23/04/2019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087AC-307C-477A-B663-E82B1417793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p>
        </p:txBody>
      </p:sp>
      <p:sp>
        <p:nvSpPr>
          <p:cNvPr id="2" name="Text Placeholder 9"/>
          <p:cNvSpPr>
            <a:spLocks noGrp="1"/>
          </p:cNvSpPr>
          <p:nvPr>
            <p:ph type="body" sz="quarter" idx="10" hasCustomPrompt="1"/>
          </p:nvPr>
        </p:nvSpPr>
        <p:spPr>
          <a:xfrm>
            <a:off x="1826652" y="640844"/>
            <a:ext cx="9988359" cy="724247"/>
          </a:xfrm>
          <a:prstGeom prst="rect">
            <a:avLst/>
          </a:prstGeom>
        </p:spPr>
        <p:txBody>
          <a:bodyPr lIns="91434" tIns="45718" rIns="91434" bIns="45718" anchor="ctr"/>
          <a:lstStyle>
            <a:lvl1pPr marL="0" indent="0" algn="l">
              <a:buNone/>
              <a:defRPr sz="55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1"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9" y="339763"/>
            <a:ext cx="165463"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5"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3" y="173185"/>
            <a:ext cx="207259" cy="128443"/>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7" y="1192875"/>
            <a:ext cx="165463" cy="102540"/>
          </a:xfrm>
          <a:prstGeom prst="rect">
            <a:avLst/>
          </a:prstGeom>
        </p:spPr>
      </p:pic>
    </p:spTree>
    <p:extLst>
      <p:ext uri="{BB962C8B-B14F-4D97-AF65-F5344CB8AC3E}">
        <p14:creationId xmlns:p14="http://schemas.microsoft.com/office/powerpoint/2010/main" val="1185361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ircle Picture">
    <p:spTree>
      <p:nvGrpSpPr>
        <p:cNvPr id="1" name=""/>
        <p:cNvGrpSpPr/>
        <p:nvPr/>
      </p:nvGrpSpPr>
      <p:grpSpPr>
        <a:xfrm>
          <a:off x="0" y="0"/>
          <a:ext cx="0" cy="0"/>
          <a:chOff x="0" y="0"/>
          <a:chExt cx="0" cy="0"/>
        </a:xfrm>
      </p:grpSpPr>
      <p:sp>
        <p:nvSpPr>
          <p:cNvPr id="2" name="Title 1"/>
          <p:cNvSpPr>
            <a:spLocks noGrp="1"/>
          </p:cNvSpPr>
          <p:nvPr>
            <p:ph type="title"/>
          </p:nvPr>
        </p:nvSpPr>
        <p:spPr>
          <a:xfrm>
            <a:off x="1384300" y="365126"/>
            <a:ext cx="10058400" cy="942975"/>
          </a:xfrm>
        </p:spPr>
        <p:txBody>
          <a:bodyPr/>
          <a:lstStyle>
            <a:lvl1pPr>
              <a:defRPr b="1"/>
            </a:lvl1pPr>
          </a:lstStyle>
          <a:p>
            <a:r>
              <a:rPr lang="en-US" dirty="0"/>
              <a:t>Click to edit Master title style</a:t>
            </a:r>
          </a:p>
        </p:txBody>
      </p:sp>
      <p:sp>
        <p:nvSpPr>
          <p:cNvPr id="7" name="Text Placeholder 6"/>
          <p:cNvSpPr>
            <a:spLocks noGrp="1"/>
          </p:cNvSpPr>
          <p:nvPr>
            <p:ph type="body" sz="quarter" idx="13"/>
          </p:nvPr>
        </p:nvSpPr>
        <p:spPr>
          <a:xfrm>
            <a:off x="1422400" y="1041401"/>
            <a:ext cx="10083800" cy="596900"/>
          </a:xfrm>
        </p:spPr>
        <p:txBody>
          <a:bodyPr>
            <a:normAutofit/>
          </a:bodyPr>
          <a:lstStyle>
            <a:lvl1pPr marL="0" indent="0">
              <a:buNone/>
              <a:defRPr sz="1867"/>
            </a:lvl1pPr>
            <a:lvl2pPr marL="457189" indent="0">
              <a:buNone/>
              <a:defRPr/>
            </a:lvl2pPr>
          </a:lstStyle>
          <a:p>
            <a:pPr lvl="0"/>
            <a:r>
              <a:rPr lang="en-US" dirty="0"/>
              <a:t>Edit Master text styles</a:t>
            </a:r>
          </a:p>
        </p:txBody>
      </p:sp>
      <p:sp>
        <p:nvSpPr>
          <p:cNvPr id="8" name="Picture Placeholder 9"/>
          <p:cNvSpPr>
            <a:spLocks noGrp="1"/>
          </p:cNvSpPr>
          <p:nvPr>
            <p:ph type="pic" sz="quarter" idx="14"/>
          </p:nvPr>
        </p:nvSpPr>
        <p:spPr>
          <a:xfrm>
            <a:off x="1975384" y="2597783"/>
            <a:ext cx="2468880" cy="2468880"/>
          </a:xfrm>
          <a:prstGeom prst="ellipse">
            <a:avLst/>
          </a:prstGeom>
          <a:solidFill>
            <a:schemeClr val="bg1">
              <a:lumMod val="75000"/>
            </a:schemeClr>
          </a:solidFill>
          <a:ln w="127000">
            <a:solidFill>
              <a:schemeClr val="bg1"/>
            </a:solidFill>
          </a:ln>
        </p:spPr>
        <p:txBody>
          <a:bodyPr rtlCol="0">
            <a:normAutofit/>
          </a:bodyPr>
          <a:lstStyle>
            <a:lvl1pPr>
              <a:defRPr sz="1600"/>
            </a:lvl1pPr>
          </a:lstStyle>
          <a:p>
            <a:pPr lvl="0"/>
            <a:endParaRPr lang="id-ID" noProof="0"/>
          </a:p>
        </p:txBody>
      </p:sp>
      <p:sp>
        <p:nvSpPr>
          <p:cNvPr id="5" name="Date Placeholder 3"/>
          <p:cNvSpPr>
            <a:spLocks noGrp="1"/>
          </p:cNvSpPr>
          <p:nvPr>
            <p:ph type="dt" sz="half" idx="15"/>
          </p:nvPr>
        </p:nvSpPr>
        <p:spPr/>
        <p:txBody>
          <a:bodyPr/>
          <a:lstStyle>
            <a:lvl1pPr>
              <a:defRPr/>
            </a:lvl1pPr>
          </a:lstStyle>
          <a:p>
            <a:pPr>
              <a:defRPr/>
            </a:pPr>
            <a:fld id="{47377F8E-9833-48CA-880B-B7AC2D97E44E}" type="datetimeFigureOut">
              <a:rPr lang="en-US"/>
              <a:pPr>
                <a:defRPr/>
              </a:pPr>
              <a:t>23/04/2019</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647DB3CF-9F87-4093-8800-20C97E5EE6B7}" type="slidenum">
              <a:rPr lang="en-US"/>
              <a:pPr>
                <a:defRPr/>
              </a:pPr>
              <a:t>‹#›</a:t>
            </a:fld>
            <a:endParaRPr lang="en-US"/>
          </a:p>
        </p:txBody>
      </p:sp>
    </p:spTree>
    <p:extLst>
      <p:ext uri="{BB962C8B-B14F-4D97-AF65-F5344CB8AC3E}">
        <p14:creationId xmlns:p14="http://schemas.microsoft.com/office/powerpoint/2010/main" val="1292562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021CC2-8F63-42DF-AD91-FE4C2D9EC7F6}" type="datetimeFigureOut">
              <a:rPr lang="en-US" smtClean="0"/>
              <a:t>23/04/2019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FD181-708B-4C7C-A4C6-CC82645230D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7A2AEA-A025-40B7-9F21-949C2F214CAE}" type="datetimeFigureOut">
              <a:rPr lang="en-US" smtClean="0"/>
              <a:t>23/04/2019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087AC-307C-477A-B663-E82B1417793B}"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7A2AEA-A025-40B7-9F21-949C2F214CAE}" type="datetimeFigureOut">
              <a:rPr lang="en-US" smtClean="0"/>
              <a:t>23/04/2019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087AC-307C-477A-B663-E82B1417793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7A2AEA-A025-40B7-9F21-949C2F214CAE}" type="datetimeFigureOut">
              <a:rPr lang="en-US" smtClean="0"/>
              <a:t>23/04/2019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A087AC-307C-477A-B663-E82B1417793B}"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7A2AEA-A025-40B7-9F21-949C2F214CAE}" type="datetimeFigureOut">
              <a:rPr lang="en-US" smtClean="0"/>
              <a:t>23/04/2019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A087AC-307C-477A-B663-E82B1417793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7A2AEA-A025-40B7-9F21-949C2F214CAE}" type="datetimeFigureOut">
              <a:rPr lang="en-US" smtClean="0"/>
              <a:t>23/04/2019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A087AC-307C-477A-B663-E82B1417793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7A2AEA-A025-40B7-9F21-949C2F214CAE}" type="datetimeFigureOut">
              <a:rPr lang="en-US" smtClean="0"/>
              <a:t>23/04/2019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087AC-307C-477A-B663-E82B1417793B}"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7A2AEA-A025-40B7-9F21-949C2F214CAE}" type="datetimeFigureOut">
              <a:rPr lang="en-US" smtClean="0"/>
              <a:t>23/04/2019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087AC-307C-477A-B663-E82B1417793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267A2AEA-A025-40B7-9F21-949C2F214CAE}" type="datetimeFigureOut">
              <a:rPr lang="en-US" smtClean="0"/>
              <a:t>23/04/2019</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ABA087AC-307C-477A-B663-E82B1417793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vi.wiktionary.org/wiki/t%C3%A1c_pho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vi.wiktionary.org/wiki/l%C3%A0m_vi%E1%BB%87c" TargetMode="External"/><Relationship Id="rId4" Type="http://schemas.openxmlformats.org/officeDocument/2006/relationships/hyperlink" Target="https://vi.wiktionary.org/wiki/c%C3%A1ch_th%E1%BB%A9c"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2374" y="561331"/>
            <a:ext cx="9988359" cy="724247"/>
          </a:xfrm>
        </p:spPr>
        <p:txBody>
          <a:bodyPr>
            <a:normAutofit fontScale="85000" lnSpcReduction="20000"/>
          </a:bodyPr>
          <a:lstStyle/>
          <a:p>
            <a:endParaRPr lang="en-US" dirty="0"/>
          </a:p>
        </p:txBody>
      </p:sp>
      <p:sp>
        <p:nvSpPr>
          <p:cNvPr id="3" name="TextBox 2"/>
          <p:cNvSpPr txBox="1"/>
          <p:nvPr/>
        </p:nvSpPr>
        <p:spPr>
          <a:xfrm>
            <a:off x="1888761" y="576469"/>
            <a:ext cx="9293901" cy="830997"/>
          </a:xfrm>
          <a:prstGeom prst="rect">
            <a:avLst/>
          </a:prstGeom>
          <a:noFill/>
        </p:spPr>
        <p:txBody>
          <a:bodyPr wrap="square" rtlCol="0">
            <a:spAutoFit/>
          </a:bodyPr>
          <a:lstStyle/>
          <a:p>
            <a:pPr algn="ctr"/>
            <a:r>
              <a:rPr lang="en-US" sz="2400" dirty="0">
                <a:solidFill>
                  <a:srgbClr val="002060"/>
                </a:solidFill>
                <a:latin typeface="Times New Roman" pitchFamily="18" charset="0"/>
                <a:cs typeface="Times New Roman" pitchFamily="18" charset="0"/>
              </a:rPr>
              <a:t>PHÒNG GIÁO DỤC VÀ ĐÀO </a:t>
            </a:r>
            <a:r>
              <a:rPr lang="en-US" sz="2400" dirty="0" smtClean="0">
                <a:solidFill>
                  <a:srgbClr val="002060"/>
                </a:solidFill>
                <a:latin typeface="Times New Roman" pitchFamily="18" charset="0"/>
                <a:cs typeface="Times New Roman" pitchFamily="18" charset="0"/>
              </a:rPr>
              <a:t>TẠO </a:t>
            </a:r>
            <a:r>
              <a:rPr lang="en-US" sz="2400" dirty="0" smtClean="0">
                <a:solidFill>
                  <a:srgbClr val="002060"/>
                </a:solidFill>
                <a:latin typeface="Times New Roman" pitchFamily="18" charset="0"/>
                <a:cs typeface="Times New Roman" pitchFamily="18" charset="0"/>
              </a:rPr>
              <a:t>QUẬN </a:t>
            </a:r>
            <a:r>
              <a:rPr lang="en-US" sz="2400" dirty="0" smtClean="0">
                <a:solidFill>
                  <a:srgbClr val="002060"/>
                </a:solidFill>
                <a:latin typeface="Times New Roman" pitchFamily="18" charset="0"/>
                <a:cs typeface="Times New Roman" pitchFamily="18" charset="0"/>
              </a:rPr>
              <a:t>2</a:t>
            </a:r>
          </a:p>
          <a:p>
            <a:pPr algn="ctr"/>
            <a:r>
              <a:rPr lang="en-US" sz="2400" b="1" dirty="0" smtClean="0">
                <a:solidFill>
                  <a:srgbClr val="002060"/>
                </a:solidFill>
                <a:latin typeface="Times New Roman" pitchFamily="18" charset="0"/>
                <a:cs typeface="Times New Roman" pitchFamily="18" charset="0"/>
              </a:rPr>
              <a:t>TRƯỜNG TIỂU HỌC AN BÌNH</a:t>
            </a:r>
            <a:endParaRPr lang="en-US" sz="2400" b="1" dirty="0">
              <a:solidFill>
                <a:srgbClr val="002060"/>
              </a:solidFill>
              <a:latin typeface="Times New Roman" pitchFamily="18" charset="0"/>
              <a:cs typeface="Times New Roman" pitchFamily="18" charset="0"/>
            </a:endParaRPr>
          </a:p>
        </p:txBody>
      </p:sp>
      <p:cxnSp>
        <p:nvCxnSpPr>
          <p:cNvPr id="5" name="Straight Connector 4"/>
          <p:cNvCxnSpPr/>
          <p:nvPr/>
        </p:nvCxnSpPr>
        <p:spPr>
          <a:xfrm>
            <a:off x="5756223" y="1407466"/>
            <a:ext cx="1963711"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894286" y="1743882"/>
            <a:ext cx="3687581" cy="830997"/>
          </a:xfrm>
          <a:prstGeom prst="rect">
            <a:avLst/>
          </a:prstGeom>
          <a:noFill/>
        </p:spPr>
        <p:txBody>
          <a:bodyPr wrap="square" rtlCol="0">
            <a:spAutoFit/>
          </a:bodyPr>
          <a:lstStyle/>
          <a:p>
            <a:pPr algn="ctr"/>
            <a:r>
              <a:rPr lang="en-US" sz="4800" b="1" dirty="0" smtClean="0">
                <a:solidFill>
                  <a:schemeClr val="accent3">
                    <a:lumMod val="50000"/>
                  </a:schemeClr>
                </a:solidFill>
                <a:latin typeface="Times New Roman" pitchFamily="18" charset="0"/>
                <a:cs typeface="Times New Roman" pitchFamily="18" charset="0"/>
              </a:rPr>
              <a:t>TẬP HUẤN</a:t>
            </a:r>
            <a:endParaRPr lang="en-US" sz="4800" b="1" dirty="0">
              <a:solidFill>
                <a:schemeClr val="accent3">
                  <a:lumMod val="50000"/>
                </a:schemeClr>
              </a:solidFill>
              <a:latin typeface="Times New Roman" pitchFamily="18" charset="0"/>
              <a:cs typeface="Times New Roman" pitchFamily="18" charset="0"/>
            </a:endParaRPr>
          </a:p>
        </p:txBody>
      </p:sp>
      <p:sp>
        <p:nvSpPr>
          <p:cNvPr id="9" name="TextBox 8"/>
          <p:cNvSpPr txBox="1"/>
          <p:nvPr/>
        </p:nvSpPr>
        <p:spPr>
          <a:xfrm>
            <a:off x="1079293" y="2913034"/>
            <a:ext cx="10747946" cy="1754326"/>
          </a:xfrm>
          <a:prstGeom prst="rect">
            <a:avLst/>
          </a:prstGeom>
          <a:noFill/>
        </p:spPr>
        <p:txBody>
          <a:bodyPr wrap="square" rtlCol="0">
            <a:spAutoFit/>
          </a:bodyPr>
          <a:lstStyle/>
          <a:p>
            <a:pPr algn="ctr"/>
            <a:r>
              <a:rPr lang="en-US" sz="3600" b="1" dirty="0" smtClean="0">
                <a:solidFill>
                  <a:srgbClr val="C00000"/>
                </a:solidFill>
                <a:latin typeface="Times New Roman" pitchFamily="18" charset="0"/>
                <a:cs typeface="Times New Roman" pitchFamily="18" charset="0"/>
              </a:rPr>
              <a:t>HƯỚNG DẪN TRIỂN KHAI QUY ĐỊNH</a:t>
            </a:r>
          </a:p>
          <a:p>
            <a:pPr algn="ctr"/>
            <a:r>
              <a:rPr lang="en-US" sz="3600" b="1" dirty="0" smtClean="0">
                <a:solidFill>
                  <a:srgbClr val="C00000"/>
                </a:solidFill>
                <a:latin typeface="Times New Roman" pitchFamily="18" charset="0"/>
                <a:cs typeface="Times New Roman" pitchFamily="18" charset="0"/>
              </a:rPr>
              <a:t> CHUẨN NGHỀ NGHIỆP GIÁO VIÊN</a:t>
            </a:r>
          </a:p>
          <a:p>
            <a:pPr algn="ctr"/>
            <a:r>
              <a:rPr lang="en-US" sz="3600" b="1" dirty="0" smtClean="0">
                <a:solidFill>
                  <a:srgbClr val="C00000"/>
                </a:solidFill>
                <a:latin typeface="Times New Roman" pitchFamily="18" charset="0"/>
                <a:cs typeface="Times New Roman" pitchFamily="18" charset="0"/>
              </a:rPr>
              <a:t> CƠ SỞ GIÁO DỤC PHỔ THÔNG</a:t>
            </a:r>
            <a:endParaRPr lang="en-US" sz="3600" b="1" dirty="0">
              <a:solidFill>
                <a:srgbClr val="C00000"/>
              </a:solidFill>
              <a:latin typeface="Times New Roman" pitchFamily="18" charset="0"/>
              <a:cs typeface="Times New Roman" pitchFamily="18" charset="0"/>
            </a:endParaRPr>
          </a:p>
        </p:txBody>
      </p:sp>
      <p:sp>
        <p:nvSpPr>
          <p:cNvPr id="10" name="TextBox 9"/>
          <p:cNvSpPr txBox="1"/>
          <p:nvPr/>
        </p:nvSpPr>
        <p:spPr>
          <a:xfrm>
            <a:off x="3837482" y="5306518"/>
            <a:ext cx="6625652" cy="523220"/>
          </a:xfrm>
          <a:prstGeom prst="rect">
            <a:avLst/>
          </a:prstGeom>
          <a:noFill/>
        </p:spPr>
        <p:txBody>
          <a:bodyPr wrap="square" rtlCol="0">
            <a:spAutoFit/>
          </a:bodyPr>
          <a:lstStyle/>
          <a:p>
            <a:r>
              <a:rPr lang="en-US" sz="2800" b="1" i="1" dirty="0" err="1" smtClean="0">
                <a:solidFill>
                  <a:srgbClr val="0070C0"/>
                </a:solidFill>
                <a:latin typeface="Times New Roman" pitchFamily="18" charset="0"/>
                <a:cs typeface="Times New Roman" pitchFamily="18" charset="0"/>
              </a:rPr>
              <a:t>Quận</a:t>
            </a:r>
            <a:r>
              <a:rPr lang="en-US" sz="2800" b="1" i="1" dirty="0" smtClean="0">
                <a:solidFill>
                  <a:srgbClr val="0070C0"/>
                </a:solidFill>
                <a:latin typeface="Times New Roman" pitchFamily="18" charset="0"/>
                <a:cs typeface="Times New Roman" pitchFamily="18" charset="0"/>
              </a:rPr>
              <a:t> 2, </a:t>
            </a:r>
            <a:r>
              <a:rPr lang="en-US" sz="2800" b="1" i="1" dirty="0" err="1" smtClean="0">
                <a:solidFill>
                  <a:srgbClr val="0070C0"/>
                </a:solidFill>
                <a:latin typeface="Times New Roman" pitchFamily="18" charset="0"/>
                <a:cs typeface="Times New Roman" pitchFamily="18" charset="0"/>
              </a:rPr>
              <a:t>ngày</a:t>
            </a:r>
            <a:r>
              <a:rPr lang="en-US" sz="2800" b="1" i="1" dirty="0" smtClean="0">
                <a:solidFill>
                  <a:srgbClr val="0070C0"/>
                </a:solidFill>
                <a:latin typeface="Times New Roman" pitchFamily="18" charset="0"/>
                <a:cs typeface="Times New Roman" pitchFamily="18" charset="0"/>
              </a:rPr>
              <a:t> </a:t>
            </a:r>
            <a:r>
              <a:rPr lang="en-US" sz="2800" b="1" i="1" dirty="0" smtClean="0">
                <a:solidFill>
                  <a:srgbClr val="0070C0"/>
                </a:solidFill>
                <a:latin typeface="Times New Roman" pitchFamily="18" charset="0"/>
                <a:cs typeface="Times New Roman" pitchFamily="18" charset="0"/>
              </a:rPr>
              <a:t>23 </a:t>
            </a:r>
            <a:r>
              <a:rPr lang="en-US" sz="2800" b="1" i="1" dirty="0" err="1" smtClean="0">
                <a:solidFill>
                  <a:srgbClr val="0070C0"/>
                </a:solidFill>
                <a:latin typeface="Times New Roman" pitchFamily="18" charset="0"/>
                <a:cs typeface="Times New Roman" pitchFamily="18" charset="0"/>
              </a:rPr>
              <a:t>tháng</a:t>
            </a:r>
            <a:r>
              <a:rPr lang="en-US" sz="2800" b="1" i="1" dirty="0" smtClean="0">
                <a:solidFill>
                  <a:srgbClr val="0070C0"/>
                </a:solidFill>
                <a:latin typeface="Times New Roman" pitchFamily="18" charset="0"/>
                <a:cs typeface="Times New Roman" pitchFamily="18" charset="0"/>
              </a:rPr>
              <a:t> 4 </a:t>
            </a:r>
            <a:r>
              <a:rPr lang="en-US" sz="2800" b="1" i="1" dirty="0" err="1" smtClean="0">
                <a:solidFill>
                  <a:srgbClr val="0070C0"/>
                </a:solidFill>
                <a:latin typeface="Times New Roman" pitchFamily="18" charset="0"/>
                <a:cs typeface="Times New Roman" pitchFamily="18" charset="0"/>
              </a:rPr>
              <a:t>năm</a:t>
            </a:r>
            <a:r>
              <a:rPr lang="en-US" sz="2800" b="1" i="1" dirty="0" smtClean="0">
                <a:solidFill>
                  <a:srgbClr val="0070C0"/>
                </a:solidFill>
                <a:latin typeface="Times New Roman" pitchFamily="18" charset="0"/>
                <a:cs typeface="Times New Roman" pitchFamily="18" charset="0"/>
              </a:rPr>
              <a:t> 2019</a:t>
            </a:r>
            <a:endParaRPr lang="en-US" sz="2800" b="1" i="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193658296"/>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695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Google Shape;113;p17"/>
          <p:cNvSpPr>
            <a:spLocks noGrp="1"/>
          </p:cNvSpPr>
          <p:nvPr>
            <p:ph type="title"/>
          </p:nvPr>
        </p:nvSpPr>
        <p:spPr>
          <a:xfrm>
            <a:off x="94588" y="614247"/>
            <a:ext cx="11769725" cy="803275"/>
          </a:xfrm>
        </p:spPr>
        <p:txBody>
          <a:bodyPr lIns="121897" tIns="121897" rIns="121897" bIns="121897" anchor="ctr"/>
          <a:lstStyle/>
          <a:p>
            <a:pPr eaLnBrk="1" hangingPunct="1"/>
            <a:r>
              <a:rPr lang="en-US" sz="3200" smtClean="0"/>
              <a:t>CẤU TRÚC THÔNG TƯ SỐ 20</a:t>
            </a:r>
            <a:endParaRPr lang="en-US" smtClean="0"/>
          </a:p>
        </p:txBody>
      </p:sp>
      <p:sp>
        <p:nvSpPr>
          <p:cNvPr id="23555" name="Google Shape;114;p17"/>
          <p:cNvSpPr>
            <a:spLocks noChangeArrowheads="1"/>
          </p:cNvSpPr>
          <p:nvPr/>
        </p:nvSpPr>
        <p:spPr bwMode="auto">
          <a:xfrm>
            <a:off x="1990725" y="2819400"/>
            <a:ext cx="2828925" cy="2209800"/>
          </a:xfrm>
          <a:prstGeom prst="ellipse">
            <a:avLst/>
          </a:prstGeom>
          <a:solidFill>
            <a:srgbClr val="A1C3FA"/>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60932" rIns="121897" bIns="60932" anchor="ctr"/>
          <a:lstStyle/>
          <a:p>
            <a:pPr algn="ctr"/>
            <a:r>
              <a:rPr lang="en-US" sz="2400">
                <a:latin typeface="Century Gothic" pitchFamily="34" charset="0"/>
              </a:rPr>
              <a:t>Chân dung người </a:t>
            </a:r>
          </a:p>
          <a:p>
            <a:pPr algn="ctr"/>
            <a:r>
              <a:rPr lang="en-US" sz="2400">
                <a:latin typeface="Century Gothic" pitchFamily="34" charset="0"/>
              </a:rPr>
              <a:t>giáo viên</a:t>
            </a:r>
          </a:p>
        </p:txBody>
      </p:sp>
      <p:grpSp>
        <p:nvGrpSpPr>
          <p:cNvPr id="23556" name="Google Shape;115;p17"/>
          <p:cNvGrpSpPr>
            <a:grpSpLocks/>
          </p:cNvGrpSpPr>
          <p:nvPr/>
        </p:nvGrpSpPr>
        <p:grpSpPr bwMode="auto">
          <a:xfrm>
            <a:off x="-125413" y="2122488"/>
            <a:ext cx="3209926" cy="2919412"/>
            <a:chOff x="1978637" y="1202068"/>
            <a:chExt cx="2407147" cy="2190413"/>
          </a:xfrm>
        </p:grpSpPr>
        <p:sp>
          <p:nvSpPr>
            <p:cNvPr id="23574" name="Google Shape;116;p17"/>
            <p:cNvSpPr>
              <a:spLocks noChangeArrowheads="1"/>
            </p:cNvSpPr>
            <p:nvPr/>
          </p:nvSpPr>
          <p:spPr bwMode="auto">
            <a:xfrm rot="-2081187">
              <a:off x="2278971" y="1519484"/>
              <a:ext cx="1601327" cy="1555582"/>
            </a:xfrm>
            <a:custGeom>
              <a:avLst/>
              <a:gdLst>
                <a:gd name="T0" fmla="*/ 1601327 w 246"/>
                <a:gd name="T1" fmla="*/ 187966 h 240"/>
                <a:gd name="T2" fmla="*/ 1484157 w 246"/>
                <a:gd name="T3" fmla="*/ 0 h 240"/>
                <a:gd name="T4" fmla="*/ 0 w 246"/>
                <a:gd name="T5" fmla="*/ 1555582 h 240"/>
                <a:gd name="T6" fmla="*/ 221322 w 246"/>
                <a:gd name="T7" fmla="*/ 1503729 h 240"/>
                <a:gd name="T8" fmla="*/ 1601327 w 246"/>
                <a:gd name="T9" fmla="*/ 187966 h 240"/>
                <a:gd name="T10" fmla="*/ 0 60000 65536"/>
                <a:gd name="T11" fmla="*/ 0 60000 65536"/>
                <a:gd name="T12" fmla="*/ 0 60000 65536"/>
                <a:gd name="T13" fmla="*/ 0 60000 65536"/>
                <a:gd name="T14" fmla="*/ 0 60000 65536"/>
                <a:gd name="T15" fmla="*/ 0 w 246"/>
                <a:gd name="T16" fmla="*/ 0 h 240"/>
                <a:gd name="T17" fmla="*/ 246 w 246"/>
                <a:gd name="T18" fmla="*/ 240 h 240"/>
              </a:gdLst>
              <a:ahLst/>
              <a:cxnLst>
                <a:cxn ang="T10">
                  <a:pos x="T0" y="T1"/>
                </a:cxn>
                <a:cxn ang="T11">
                  <a:pos x="T2" y="T3"/>
                </a:cxn>
                <a:cxn ang="T12">
                  <a:pos x="T4" y="T5"/>
                </a:cxn>
                <a:cxn ang="T13">
                  <a:pos x="T6" y="T7"/>
                </a:cxn>
                <a:cxn ang="T14">
                  <a:pos x="T8" y="T9"/>
                </a:cxn>
              </a:cxnLst>
              <a:rect l="T15" t="T16" r="T17" b="T18"/>
              <a:pathLst>
                <a:path w="246" h="240" extrusionOk="0">
                  <a:moveTo>
                    <a:pt x="246" y="29"/>
                  </a:moveTo>
                  <a:cubicBezTo>
                    <a:pt x="241" y="19"/>
                    <a:pt x="235" y="9"/>
                    <a:pt x="228" y="0"/>
                  </a:cubicBezTo>
                  <a:cubicBezTo>
                    <a:pt x="111" y="25"/>
                    <a:pt x="19" y="120"/>
                    <a:pt x="0" y="240"/>
                  </a:cubicBezTo>
                  <a:cubicBezTo>
                    <a:pt x="11" y="237"/>
                    <a:pt x="22" y="234"/>
                    <a:pt x="34" y="232"/>
                  </a:cubicBezTo>
                  <a:cubicBezTo>
                    <a:pt x="56" y="128"/>
                    <a:pt x="140" y="46"/>
                    <a:pt x="246" y="29"/>
                  </a:cubicBezTo>
                  <a:close/>
                </a:path>
              </a:pathLst>
            </a:custGeom>
            <a:solidFill>
              <a:srgbClr val="A1C3FA"/>
            </a:solidFill>
            <a:ln w="9525">
              <a:solidFill>
                <a:srgbClr val="FFFFFF"/>
              </a:solidFill>
              <a:miter lim="8000"/>
              <a:headEnd type="none" w="sm" len="sm"/>
              <a:tailEnd type="none" w="sm" len="sm"/>
            </a:ln>
          </p:spPr>
          <p:txBody>
            <a:bodyPr lIns="121900" tIns="60933" rIns="121900" bIns="60933"/>
            <a:lstStyle/>
            <a:p>
              <a:endParaRPr lang="en-US"/>
            </a:p>
          </p:txBody>
        </p:sp>
        <p:sp>
          <p:nvSpPr>
            <p:cNvPr id="23575" name="Google Shape;117;p17"/>
            <p:cNvSpPr>
              <a:spLocks noChangeArrowheads="1"/>
            </p:cNvSpPr>
            <p:nvPr/>
          </p:nvSpPr>
          <p:spPr bwMode="auto">
            <a:xfrm rot="-2081188">
              <a:off x="2605674" y="1601249"/>
              <a:ext cx="1541190" cy="1320966"/>
            </a:xfrm>
            <a:custGeom>
              <a:avLst/>
              <a:gdLst>
                <a:gd name="T0" fmla="*/ 882456 w 248"/>
                <a:gd name="T1" fmla="*/ 1320966 h 213"/>
                <a:gd name="T2" fmla="*/ 1205608 w 248"/>
                <a:gd name="T3" fmla="*/ 948863 h 213"/>
                <a:gd name="T4" fmla="*/ 1541190 w 248"/>
                <a:gd name="T5" fmla="*/ 843434 h 213"/>
                <a:gd name="T6" fmla="*/ 1317469 w 248"/>
                <a:gd name="T7" fmla="*/ 0 h 213"/>
                <a:gd name="T8" fmla="*/ 0 w 248"/>
                <a:gd name="T9" fmla="*/ 1258949 h 213"/>
                <a:gd name="T10" fmla="*/ 882456 w 248"/>
                <a:gd name="T11" fmla="*/ 1320966 h 213"/>
                <a:gd name="T12" fmla="*/ 0 60000 65536"/>
                <a:gd name="T13" fmla="*/ 0 60000 65536"/>
                <a:gd name="T14" fmla="*/ 0 60000 65536"/>
                <a:gd name="T15" fmla="*/ 0 60000 65536"/>
                <a:gd name="T16" fmla="*/ 0 60000 65536"/>
                <a:gd name="T17" fmla="*/ 0 60000 65536"/>
                <a:gd name="T18" fmla="*/ 0 w 248"/>
                <a:gd name="T19" fmla="*/ 0 h 213"/>
                <a:gd name="T20" fmla="*/ 248 w 248"/>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248" h="213" extrusionOk="0">
                  <a:moveTo>
                    <a:pt x="142" y="213"/>
                  </a:moveTo>
                  <a:cubicBezTo>
                    <a:pt x="152" y="188"/>
                    <a:pt x="170" y="167"/>
                    <a:pt x="194" y="153"/>
                  </a:cubicBezTo>
                  <a:cubicBezTo>
                    <a:pt x="211" y="143"/>
                    <a:pt x="230" y="137"/>
                    <a:pt x="248" y="136"/>
                  </a:cubicBezTo>
                  <a:cubicBezTo>
                    <a:pt x="247" y="87"/>
                    <a:pt x="234" y="41"/>
                    <a:pt x="212" y="0"/>
                  </a:cubicBezTo>
                  <a:cubicBezTo>
                    <a:pt x="106" y="17"/>
                    <a:pt x="22" y="99"/>
                    <a:pt x="0" y="203"/>
                  </a:cubicBezTo>
                  <a:cubicBezTo>
                    <a:pt x="46" y="195"/>
                    <a:pt x="95" y="198"/>
                    <a:pt x="142" y="213"/>
                  </a:cubicBezTo>
                  <a:close/>
                </a:path>
              </a:pathLst>
            </a:custGeom>
            <a:solidFill>
              <a:srgbClr val="0C58D3"/>
            </a:solidFill>
            <a:ln w="12700">
              <a:solidFill>
                <a:srgbClr val="FFFFFF"/>
              </a:solidFill>
              <a:miter lim="8000"/>
              <a:headEnd type="none" w="sm" len="sm"/>
              <a:tailEnd type="none" w="sm" len="sm"/>
            </a:ln>
          </p:spPr>
          <p:txBody>
            <a:bodyPr lIns="121900" tIns="60933" rIns="121900" bIns="60933"/>
            <a:lstStyle/>
            <a:p>
              <a:endParaRPr lang="en-US"/>
            </a:p>
          </p:txBody>
        </p:sp>
        <p:sp>
          <p:nvSpPr>
            <p:cNvPr id="118" name="Google Shape;118;p17"/>
            <p:cNvSpPr txBox="1"/>
            <p:nvPr/>
          </p:nvSpPr>
          <p:spPr>
            <a:xfrm rot="-4432199">
              <a:off x="2798542" y="1964510"/>
              <a:ext cx="1304243" cy="563096"/>
            </a:xfrm>
            <a:prstGeom prst="rect">
              <a:avLst/>
            </a:prstGeom>
            <a:noFill/>
            <a:ln>
              <a:noFill/>
            </a:ln>
          </p:spPr>
          <p:txBody>
            <a:bodyPr spcFirstLastPara="1" lIns="121900" tIns="121900" rIns="121900" bIns="121900" anchor="ctr"/>
            <a:lstStyle/>
            <a:p>
              <a:pPr algn="ctr" fontAlgn="auto">
                <a:spcBef>
                  <a:spcPts val="0"/>
                </a:spcBef>
                <a:spcAft>
                  <a:spcPts val="0"/>
                </a:spcAft>
                <a:defRPr/>
              </a:pPr>
              <a:r>
                <a:rPr lang="en" sz="1333" dirty="0">
                  <a:solidFill>
                    <a:srgbClr val="FFFFFF"/>
                  </a:solidFill>
                  <a:latin typeface="Roboto"/>
                  <a:ea typeface="Roboto"/>
                  <a:cs typeface="Roboto"/>
                  <a:sym typeface="Roboto"/>
                </a:rPr>
                <a:t>TIÊU CHUẨN 5</a:t>
              </a:r>
              <a:endParaRPr sz="1333">
                <a:solidFill>
                  <a:srgbClr val="FFFFFF"/>
                </a:solidFill>
                <a:latin typeface="Roboto"/>
                <a:ea typeface="Roboto"/>
                <a:cs typeface="Roboto"/>
                <a:sym typeface="Roboto"/>
              </a:endParaRPr>
            </a:p>
          </p:txBody>
        </p:sp>
      </p:grpSp>
      <p:grpSp>
        <p:nvGrpSpPr>
          <p:cNvPr id="23557" name="Google Shape;119;p17"/>
          <p:cNvGrpSpPr>
            <a:grpSpLocks/>
          </p:cNvGrpSpPr>
          <p:nvPr/>
        </p:nvGrpSpPr>
        <p:grpSpPr bwMode="auto">
          <a:xfrm>
            <a:off x="1058863" y="3986213"/>
            <a:ext cx="2811462" cy="3249612"/>
            <a:chOff x="2867112" y="2599927"/>
            <a:chExt cx="2108006" cy="2437164"/>
          </a:xfrm>
        </p:grpSpPr>
        <p:sp>
          <p:nvSpPr>
            <p:cNvPr id="23571" name="Google Shape;120;p17"/>
            <p:cNvSpPr>
              <a:spLocks noChangeArrowheads="1"/>
            </p:cNvSpPr>
            <p:nvPr/>
          </p:nvSpPr>
          <p:spPr bwMode="auto">
            <a:xfrm rot="-2081188">
              <a:off x="3325156" y="2966530"/>
              <a:ext cx="1061085" cy="1941128"/>
            </a:xfrm>
            <a:custGeom>
              <a:avLst/>
              <a:gdLst>
                <a:gd name="T0" fmla="*/ 208311 w 163"/>
                <a:gd name="T1" fmla="*/ 252347 h 300"/>
                <a:gd name="T2" fmla="*/ 227840 w 163"/>
                <a:gd name="T3" fmla="*/ 0 h 300"/>
                <a:gd name="T4" fmla="*/ 13019 w 163"/>
                <a:gd name="T5" fmla="*/ 51763 h 300"/>
                <a:gd name="T6" fmla="*/ 0 w 163"/>
                <a:gd name="T7" fmla="*/ 252347 h 300"/>
                <a:gd name="T8" fmla="*/ 1041556 w 163"/>
                <a:gd name="T9" fmla="*/ 1941128 h 300"/>
                <a:gd name="T10" fmla="*/ 1061085 w 163"/>
                <a:gd name="T11" fmla="*/ 1714663 h 300"/>
                <a:gd name="T12" fmla="*/ 208311 w 163"/>
                <a:gd name="T13" fmla="*/ 252347 h 300"/>
                <a:gd name="T14" fmla="*/ 0 60000 65536"/>
                <a:gd name="T15" fmla="*/ 0 60000 65536"/>
                <a:gd name="T16" fmla="*/ 0 60000 65536"/>
                <a:gd name="T17" fmla="*/ 0 60000 65536"/>
                <a:gd name="T18" fmla="*/ 0 60000 65536"/>
                <a:gd name="T19" fmla="*/ 0 60000 65536"/>
                <a:gd name="T20" fmla="*/ 0 60000 65536"/>
                <a:gd name="T21" fmla="*/ 0 w 163"/>
                <a:gd name="T22" fmla="*/ 0 h 300"/>
                <a:gd name="T23" fmla="*/ 163 w 163"/>
                <a:gd name="T24" fmla="*/ 300 h 3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300" extrusionOk="0">
                  <a:moveTo>
                    <a:pt x="32" y="39"/>
                  </a:moveTo>
                  <a:cubicBezTo>
                    <a:pt x="32" y="26"/>
                    <a:pt x="33" y="13"/>
                    <a:pt x="35" y="0"/>
                  </a:cubicBezTo>
                  <a:cubicBezTo>
                    <a:pt x="24" y="2"/>
                    <a:pt x="13" y="5"/>
                    <a:pt x="2" y="8"/>
                  </a:cubicBezTo>
                  <a:cubicBezTo>
                    <a:pt x="1" y="19"/>
                    <a:pt x="0" y="29"/>
                    <a:pt x="0" y="39"/>
                  </a:cubicBezTo>
                  <a:cubicBezTo>
                    <a:pt x="0" y="153"/>
                    <a:pt x="65" y="252"/>
                    <a:pt x="160" y="300"/>
                  </a:cubicBezTo>
                  <a:cubicBezTo>
                    <a:pt x="160" y="289"/>
                    <a:pt x="161" y="277"/>
                    <a:pt x="163" y="265"/>
                  </a:cubicBezTo>
                  <a:cubicBezTo>
                    <a:pt x="85" y="220"/>
                    <a:pt x="32" y="136"/>
                    <a:pt x="32" y="39"/>
                  </a:cubicBezTo>
                  <a:close/>
                </a:path>
              </a:pathLst>
            </a:custGeom>
            <a:solidFill>
              <a:srgbClr val="A1C3FA"/>
            </a:solidFill>
            <a:ln w="9525">
              <a:solidFill>
                <a:srgbClr val="FFFFFF"/>
              </a:solidFill>
              <a:miter lim="8000"/>
              <a:headEnd type="none" w="sm" len="sm"/>
              <a:tailEnd type="none" w="sm" len="sm"/>
            </a:ln>
          </p:spPr>
          <p:txBody>
            <a:bodyPr lIns="121900" tIns="60933" rIns="121900" bIns="60933"/>
            <a:lstStyle/>
            <a:p>
              <a:endParaRPr lang="en-US"/>
            </a:p>
          </p:txBody>
        </p:sp>
        <p:sp>
          <p:nvSpPr>
            <p:cNvPr id="23572" name="Google Shape;121;p17"/>
            <p:cNvSpPr>
              <a:spLocks noChangeArrowheads="1"/>
            </p:cNvSpPr>
            <p:nvPr/>
          </p:nvSpPr>
          <p:spPr bwMode="auto">
            <a:xfrm rot="-2081187">
              <a:off x="3456358" y="2773799"/>
              <a:ext cx="1138968" cy="1690435"/>
            </a:xfrm>
            <a:custGeom>
              <a:avLst/>
              <a:gdLst>
                <a:gd name="T0" fmla="*/ 970924 w 183"/>
                <a:gd name="T1" fmla="*/ 668744 h 273"/>
                <a:gd name="T2" fmla="*/ 896237 w 183"/>
                <a:gd name="T3" fmla="*/ 99073 h 273"/>
                <a:gd name="T4" fmla="*/ 18672 w 183"/>
                <a:gd name="T5" fmla="*/ 49537 h 273"/>
                <a:gd name="T6" fmla="*/ 0 w 183"/>
                <a:gd name="T7" fmla="*/ 291027 h 273"/>
                <a:gd name="T8" fmla="*/ 815327 w 183"/>
                <a:gd name="T9" fmla="*/ 1690435 h 273"/>
                <a:gd name="T10" fmla="*/ 1138968 w 183"/>
                <a:gd name="T11" fmla="*/ 873082 h 273"/>
                <a:gd name="T12" fmla="*/ 970924 w 183"/>
                <a:gd name="T13" fmla="*/ 668744 h 273"/>
                <a:gd name="T14" fmla="*/ 0 60000 65536"/>
                <a:gd name="T15" fmla="*/ 0 60000 65536"/>
                <a:gd name="T16" fmla="*/ 0 60000 65536"/>
                <a:gd name="T17" fmla="*/ 0 60000 65536"/>
                <a:gd name="T18" fmla="*/ 0 60000 65536"/>
                <a:gd name="T19" fmla="*/ 0 60000 65536"/>
                <a:gd name="T20" fmla="*/ 0 60000 65536"/>
                <a:gd name="T21" fmla="*/ 0 w 183"/>
                <a:gd name="T22" fmla="*/ 0 h 273"/>
                <a:gd name="T23" fmla="*/ 183 w 183"/>
                <a:gd name="T24" fmla="*/ 273 h 2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273" extrusionOk="0">
                  <a:moveTo>
                    <a:pt x="156" y="108"/>
                  </a:moveTo>
                  <a:cubicBezTo>
                    <a:pt x="139" y="79"/>
                    <a:pt x="136" y="46"/>
                    <a:pt x="144" y="16"/>
                  </a:cubicBezTo>
                  <a:cubicBezTo>
                    <a:pt x="97" y="2"/>
                    <a:pt x="48" y="0"/>
                    <a:pt x="3" y="8"/>
                  </a:cubicBezTo>
                  <a:cubicBezTo>
                    <a:pt x="1" y="21"/>
                    <a:pt x="0" y="34"/>
                    <a:pt x="0" y="47"/>
                  </a:cubicBezTo>
                  <a:cubicBezTo>
                    <a:pt x="0" y="144"/>
                    <a:pt x="53" y="228"/>
                    <a:pt x="131" y="273"/>
                  </a:cubicBezTo>
                  <a:cubicBezTo>
                    <a:pt x="138" y="227"/>
                    <a:pt x="155" y="182"/>
                    <a:pt x="183" y="141"/>
                  </a:cubicBezTo>
                  <a:cubicBezTo>
                    <a:pt x="173" y="132"/>
                    <a:pt x="163" y="121"/>
                    <a:pt x="156" y="108"/>
                  </a:cubicBezTo>
                  <a:close/>
                </a:path>
              </a:pathLst>
            </a:custGeom>
            <a:solidFill>
              <a:srgbClr val="0D5DDF"/>
            </a:solidFill>
            <a:ln w="12700">
              <a:solidFill>
                <a:srgbClr val="FFFFFF"/>
              </a:solidFill>
              <a:miter lim="8000"/>
              <a:headEnd type="none" w="sm" len="sm"/>
              <a:tailEnd type="none" w="sm" len="sm"/>
            </a:ln>
          </p:spPr>
          <p:txBody>
            <a:bodyPr lIns="121900" tIns="60933" rIns="121900" bIns="60933"/>
            <a:lstStyle/>
            <a:p>
              <a:endParaRPr lang="en-US"/>
            </a:p>
          </p:txBody>
        </p:sp>
        <p:sp>
          <p:nvSpPr>
            <p:cNvPr id="122" name="Google Shape;122;p17"/>
            <p:cNvSpPr txBox="1"/>
            <p:nvPr/>
          </p:nvSpPr>
          <p:spPr>
            <a:xfrm rot="2156063">
              <a:off x="3231341" y="3230947"/>
              <a:ext cx="1304560" cy="563155"/>
            </a:xfrm>
            <a:prstGeom prst="rect">
              <a:avLst/>
            </a:prstGeom>
            <a:noFill/>
            <a:ln>
              <a:noFill/>
            </a:ln>
          </p:spPr>
          <p:txBody>
            <a:bodyPr spcFirstLastPara="1" lIns="121900" tIns="121900" rIns="121900" bIns="121900" anchor="ctr"/>
            <a:lstStyle/>
            <a:p>
              <a:pPr algn="ctr" fontAlgn="auto">
                <a:spcBef>
                  <a:spcPts val="0"/>
                </a:spcBef>
                <a:spcAft>
                  <a:spcPts val="0"/>
                </a:spcAft>
                <a:defRPr/>
              </a:pPr>
              <a:r>
                <a:rPr lang="en" sz="1333" dirty="0">
                  <a:solidFill>
                    <a:srgbClr val="FFFFFF"/>
                  </a:solidFill>
                  <a:latin typeface="Roboto"/>
                  <a:ea typeface="Roboto"/>
                  <a:cs typeface="Roboto"/>
                  <a:sym typeface="Roboto"/>
                </a:rPr>
                <a:t>TIÊU CHUẨN 4</a:t>
              </a:r>
              <a:endParaRPr sz="1333">
                <a:solidFill>
                  <a:srgbClr val="FFFFFF"/>
                </a:solidFill>
                <a:latin typeface="Roboto"/>
                <a:ea typeface="Roboto"/>
                <a:cs typeface="Roboto"/>
                <a:sym typeface="Roboto"/>
              </a:endParaRPr>
            </a:p>
          </p:txBody>
        </p:sp>
      </p:grpSp>
      <p:grpSp>
        <p:nvGrpSpPr>
          <p:cNvPr id="23558" name="Google Shape;123;p17"/>
          <p:cNvGrpSpPr>
            <a:grpSpLocks/>
          </p:cNvGrpSpPr>
          <p:nvPr/>
        </p:nvGrpSpPr>
        <p:grpSpPr bwMode="auto">
          <a:xfrm>
            <a:off x="3019425" y="3805238"/>
            <a:ext cx="3233738" cy="2797175"/>
            <a:chOff x="4337515" y="2464414"/>
            <a:chExt cx="2424506" cy="2097542"/>
          </a:xfrm>
        </p:grpSpPr>
        <p:sp>
          <p:nvSpPr>
            <p:cNvPr id="23568" name="Google Shape;124;p17"/>
            <p:cNvSpPr>
              <a:spLocks noChangeArrowheads="1"/>
            </p:cNvSpPr>
            <p:nvPr/>
          </p:nvSpPr>
          <p:spPr bwMode="auto">
            <a:xfrm rot="-2081187">
              <a:off x="4648818" y="3375680"/>
              <a:ext cx="2119401" cy="640096"/>
            </a:xfrm>
            <a:custGeom>
              <a:avLst/>
              <a:gdLst>
                <a:gd name="T0" fmla="*/ 773646 w 326"/>
                <a:gd name="T1" fmla="*/ 433196 h 99"/>
                <a:gd name="T2" fmla="*/ 13002 w 326"/>
                <a:gd name="T3" fmla="*/ 258625 h 99"/>
                <a:gd name="T4" fmla="*/ 0 w 326"/>
                <a:gd name="T5" fmla="*/ 478456 h 99"/>
                <a:gd name="T6" fmla="*/ 773646 w 326"/>
                <a:gd name="T7" fmla="*/ 640096 h 99"/>
                <a:gd name="T8" fmla="*/ 2119401 w 326"/>
                <a:gd name="T9" fmla="*/ 90519 h 99"/>
                <a:gd name="T10" fmla="*/ 1911362 w 326"/>
                <a:gd name="T11" fmla="*/ 0 h 99"/>
                <a:gd name="T12" fmla="*/ 773646 w 326"/>
                <a:gd name="T13" fmla="*/ 433196 h 99"/>
                <a:gd name="T14" fmla="*/ 0 60000 65536"/>
                <a:gd name="T15" fmla="*/ 0 60000 65536"/>
                <a:gd name="T16" fmla="*/ 0 60000 65536"/>
                <a:gd name="T17" fmla="*/ 0 60000 65536"/>
                <a:gd name="T18" fmla="*/ 0 60000 65536"/>
                <a:gd name="T19" fmla="*/ 0 60000 65536"/>
                <a:gd name="T20" fmla="*/ 0 60000 65536"/>
                <a:gd name="T21" fmla="*/ 0 w 326"/>
                <a:gd name="T22" fmla="*/ 0 h 99"/>
                <a:gd name="T23" fmla="*/ 326 w 326"/>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6" h="99" extrusionOk="0">
                  <a:moveTo>
                    <a:pt x="119" y="67"/>
                  </a:moveTo>
                  <a:cubicBezTo>
                    <a:pt x="77" y="67"/>
                    <a:pt x="37" y="57"/>
                    <a:pt x="2" y="40"/>
                  </a:cubicBezTo>
                  <a:cubicBezTo>
                    <a:pt x="1" y="51"/>
                    <a:pt x="0" y="63"/>
                    <a:pt x="0" y="74"/>
                  </a:cubicBezTo>
                  <a:cubicBezTo>
                    <a:pt x="36" y="90"/>
                    <a:pt x="76" y="99"/>
                    <a:pt x="119" y="99"/>
                  </a:cubicBezTo>
                  <a:cubicBezTo>
                    <a:pt x="200" y="99"/>
                    <a:pt x="273" y="67"/>
                    <a:pt x="326" y="14"/>
                  </a:cubicBezTo>
                  <a:cubicBezTo>
                    <a:pt x="315" y="10"/>
                    <a:pt x="304" y="5"/>
                    <a:pt x="294" y="0"/>
                  </a:cubicBezTo>
                  <a:cubicBezTo>
                    <a:pt x="247" y="42"/>
                    <a:pt x="186" y="67"/>
                    <a:pt x="119" y="67"/>
                  </a:cubicBezTo>
                  <a:close/>
                </a:path>
              </a:pathLst>
            </a:custGeom>
            <a:solidFill>
              <a:srgbClr val="A1C3FA"/>
            </a:solidFill>
            <a:ln w="9525">
              <a:solidFill>
                <a:srgbClr val="FFFFFF"/>
              </a:solidFill>
              <a:miter lim="8000"/>
              <a:headEnd type="none" w="sm" len="sm"/>
              <a:tailEnd type="none" w="sm" len="sm"/>
            </a:ln>
          </p:spPr>
          <p:txBody>
            <a:bodyPr lIns="121900" tIns="60933" rIns="121900" bIns="60933"/>
            <a:lstStyle/>
            <a:p>
              <a:endParaRPr lang="en-US"/>
            </a:p>
          </p:txBody>
        </p:sp>
        <p:sp>
          <p:nvSpPr>
            <p:cNvPr id="23569" name="Google Shape;125;p17"/>
            <p:cNvSpPr>
              <a:spLocks noChangeArrowheads="1"/>
            </p:cNvSpPr>
            <p:nvPr/>
          </p:nvSpPr>
          <p:spPr bwMode="auto">
            <a:xfrm rot="-2081187">
              <a:off x="4457034" y="2893418"/>
              <a:ext cx="1815979" cy="987157"/>
            </a:xfrm>
            <a:custGeom>
              <a:avLst/>
              <a:gdLst>
                <a:gd name="T0" fmla="*/ 1131877 w 292"/>
                <a:gd name="T1" fmla="*/ 6209 h 159"/>
                <a:gd name="T2" fmla="*/ 1100782 w 292"/>
                <a:gd name="T3" fmla="*/ 24834 h 159"/>
                <a:gd name="T4" fmla="*/ 317174 w 292"/>
                <a:gd name="T5" fmla="*/ 0 h 159"/>
                <a:gd name="T6" fmla="*/ 0 w 292"/>
                <a:gd name="T7" fmla="*/ 819527 h 159"/>
                <a:gd name="T8" fmla="*/ 727635 w 292"/>
                <a:gd name="T9" fmla="*/ 987157 h 159"/>
                <a:gd name="T10" fmla="*/ 1815979 w 292"/>
                <a:gd name="T11" fmla="*/ 571185 h 159"/>
                <a:gd name="T12" fmla="*/ 1131877 w 292"/>
                <a:gd name="T13" fmla="*/ 6209 h 159"/>
                <a:gd name="T14" fmla="*/ 0 60000 65536"/>
                <a:gd name="T15" fmla="*/ 0 60000 65536"/>
                <a:gd name="T16" fmla="*/ 0 60000 65536"/>
                <a:gd name="T17" fmla="*/ 0 60000 65536"/>
                <a:gd name="T18" fmla="*/ 0 60000 65536"/>
                <a:gd name="T19" fmla="*/ 0 60000 65536"/>
                <a:gd name="T20" fmla="*/ 0 60000 65536"/>
                <a:gd name="T21" fmla="*/ 0 w 292"/>
                <a:gd name="T22" fmla="*/ 0 h 159"/>
                <a:gd name="T23" fmla="*/ 292 w 292"/>
                <a:gd name="T24" fmla="*/ 159 h 1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2" h="159" extrusionOk="0">
                  <a:moveTo>
                    <a:pt x="182" y="1"/>
                  </a:moveTo>
                  <a:cubicBezTo>
                    <a:pt x="181" y="2"/>
                    <a:pt x="179" y="3"/>
                    <a:pt x="177" y="4"/>
                  </a:cubicBezTo>
                  <a:cubicBezTo>
                    <a:pt x="137" y="27"/>
                    <a:pt x="88" y="24"/>
                    <a:pt x="51" y="0"/>
                  </a:cubicBezTo>
                  <a:cubicBezTo>
                    <a:pt x="23" y="41"/>
                    <a:pt x="6" y="86"/>
                    <a:pt x="0" y="132"/>
                  </a:cubicBezTo>
                  <a:cubicBezTo>
                    <a:pt x="35" y="149"/>
                    <a:pt x="75" y="159"/>
                    <a:pt x="117" y="159"/>
                  </a:cubicBezTo>
                  <a:cubicBezTo>
                    <a:pt x="184" y="159"/>
                    <a:pt x="245" y="134"/>
                    <a:pt x="292" y="92"/>
                  </a:cubicBezTo>
                  <a:cubicBezTo>
                    <a:pt x="250" y="71"/>
                    <a:pt x="212" y="41"/>
                    <a:pt x="182" y="1"/>
                  </a:cubicBezTo>
                  <a:close/>
                </a:path>
              </a:pathLst>
            </a:custGeom>
            <a:solidFill>
              <a:srgbClr val="0E65F0"/>
            </a:solidFill>
            <a:ln w="12700">
              <a:solidFill>
                <a:srgbClr val="FFFFFF"/>
              </a:solidFill>
              <a:miter lim="8000"/>
              <a:headEnd type="none" w="sm" len="sm"/>
              <a:tailEnd type="none" w="sm" len="sm"/>
            </a:ln>
          </p:spPr>
          <p:txBody>
            <a:bodyPr lIns="121900" tIns="60933" rIns="121900" bIns="60933"/>
            <a:lstStyle/>
            <a:p>
              <a:endParaRPr lang="en-US"/>
            </a:p>
          </p:txBody>
        </p:sp>
        <p:sp>
          <p:nvSpPr>
            <p:cNvPr id="126" name="Google Shape;126;p17"/>
            <p:cNvSpPr txBox="1"/>
            <p:nvPr/>
          </p:nvSpPr>
          <p:spPr>
            <a:xfrm rot="-2245873">
              <a:off x="4639834" y="3208434"/>
              <a:ext cx="1304496" cy="563075"/>
            </a:xfrm>
            <a:prstGeom prst="rect">
              <a:avLst/>
            </a:prstGeom>
            <a:noFill/>
            <a:ln>
              <a:noFill/>
            </a:ln>
          </p:spPr>
          <p:txBody>
            <a:bodyPr spcFirstLastPara="1" lIns="121900" tIns="121900" rIns="121900" bIns="121900" anchor="ctr"/>
            <a:lstStyle/>
            <a:p>
              <a:pPr algn="ctr" fontAlgn="auto">
                <a:spcBef>
                  <a:spcPts val="0"/>
                </a:spcBef>
                <a:spcAft>
                  <a:spcPts val="0"/>
                </a:spcAft>
                <a:defRPr/>
              </a:pPr>
              <a:r>
                <a:rPr lang="en" sz="1333" dirty="0">
                  <a:solidFill>
                    <a:srgbClr val="FFFFFF"/>
                  </a:solidFill>
                  <a:latin typeface="Roboto"/>
                  <a:ea typeface="Roboto"/>
                  <a:cs typeface="Roboto"/>
                  <a:sym typeface="Roboto"/>
                </a:rPr>
                <a:t>TIÊU CHUẨN 3</a:t>
              </a:r>
              <a:endParaRPr sz="1333">
                <a:solidFill>
                  <a:srgbClr val="FFFFFF"/>
                </a:solidFill>
                <a:latin typeface="Roboto"/>
                <a:ea typeface="Roboto"/>
                <a:cs typeface="Roboto"/>
                <a:sym typeface="Roboto"/>
              </a:endParaRPr>
            </a:p>
          </p:txBody>
        </p:sp>
      </p:grpSp>
      <p:grpSp>
        <p:nvGrpSpPr>
          <p:cNvPr id="23559" name="Google Shape;127;p17"/>
          <p:cNvGrpSpPr>
            <a:grpSpLocks/>
          </p:cNvGrpSpPr>
          <p:nvPr/>
        </p:nvGrpSpPr>
        <p:grpSpPr bwMode="auto">
          <a:xfrm>
            <a:off x="1587500" y="614363"/>
            <a:ext cx="3125788" cy="3160712"/>
            <a:chOff x="3263096" y="71333"/>
            <a:chExt cx="2344104" cy="2370669"/>
          </a:xfrm>
        </p:grpSpPr>
        <p:sp>
          <p:nvSpPr>
            <p:cNvPr id="23565" name="Google Shape;128;p17"/>
            <p:cNvSpPr>
              <a:spLocks noChangeArrowheads="1"/>
            </p:cNvSpPr>
            <p:nvPr/>
          </p:nvSpPr>
          <p:spPr bwMode="auto">
            <a:xfrm rot="-2081187">
              <a:off x="3407226" y="525393"/>
              <a:ext cx="1943480" cy="1113468"/>
            </a:xfrm>
            <a:custGeom>
              <a:avLst/>
              <a:gdLst>
                <a:gd name="T0" fmla="*/ 292497 w 299"/>
                <a:gd name="T1" fmla="*/ 207157 h 172"/>
                <a:gd name="T2" fmla="*/ 1793982 w 299"/>
                <a:gd name="T3" fmla="*/ 1113468 h 172"/>
                <a:gd name="T4" fmla="*/ 1943480 w 299"/>
                <a:gd name="T5" fmla="*/ 945153 h 172"/>
                <a:gd name="T6" fmla="*/ 292497 w 299"/>
                <a:gd name="T7" fmla="*/ 0 h 172"/>
                <a:gd name="T8" fmla="*/ 0 w 299"/>
                <a:gd name="T9" fmla="*/ 19421 h 172"/>
                <a:gd name="T10" fmla="*/ 116999 w 299"/>
                <a:gd name="T11" fmla="*/ 213630 h 172"/>
                <a:gd name="T12" fmla="*/ 292497 w 299"/>
                <a:gd name="T13" fmla="*/ 207157 h 172"/>
                <a:gd name="T14" fmla="*/ 0 60000 65536"/>
                <a:gd name="T15" fmla="*/ 0 60000 65536"/>
                <a:gd name="T16" fmla="*/ 0 60000 65536"/>
                <a:gd name="T17" fmla="*/ 0 60000 65536"/>
                <a:gd name="T18" fmla="*/ 0 60000 65536"/>
                <a:gd name="T19" fmla="*/ 0 60000 65536"/>
                <a:gd name="T20" fmla="*/ 0 60000 65536"/>
                <a:gd name="T21" fmla="*/ 0 w 299"/>
                <a:gd name="T22" fmla="*/ 0 h 172"/>
                <a:gd name="T23" fmla="*/ 299 w 299"/>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 h="172" extrusionOk="0">
                  <a:moveTo>
                    <a:pt x="45" y="32"/>
                  </a:moveTo>
                  <a:cubicBezTo>
                    <a:pt x="146" y="32"/>
                    <a:pt x="233" y="89"/>
                    <a:pt x="276" y="172"/>
                  </a:cubicBezTo>
                  <a:cubicBezTo>
                    <a:pt x="284" y="164"/>
                    <a:pt x="292" y="155"/>
                    <a:pt x="299" y="146"/>
                  </a:cubicBezTo>
                  <a:cubicBezTo>
                    <a:pt x="248" y="59"/>
                    <a:pt x="153" y="0"/>
                    <a:pt x="45" y="0"/>
                  </a:cubicBezTo>
                  <a:cubicBezTo>
                    <a:pt x="30" y="0"/>
                    <a:pt x="14" y="1"/>
                    <a:pt x="0" y="3"/>
                  </a:cubicBezTo>
                  <a:cubicBezTo>
                    <a:pt x="6" y="13"/>
                    <a:pt x="12" y="23"/>
                    <a:pt x="18" y="33"/>
                  </a:cubicBezTo>
                  <a:cubicBezTo>
                    <a:pt x="27" y="32"/>
                    <a:pt x="36" y="32"/>
                    <a:pt x="45" y="32"/>
                  </a:cubicBezTo>
                  <a:close/>
                </a:path>
              </a:pathLst>
            </a:custGeom>
            <a:solidFill>
              <a:srgbClr val="A1C3FA"/>
            </a:solidFill>
            <a:ln w="9525">
              <a:solidFill>
                <a:srgbClr val="FFFFFF"/>
              </a:solidFill>
              <a:miter lim="8000"/>
              <a:headEnd type="none" w="sm" len="sm"/>
              <a:tailEnd type="none" w="sm" len="sm"/>
            </a:ln>
          </p:spPr>
          <p:txBody>
            <a:bodyPr lIns="121900" tIns="60933" rIns="121900" bIns="60933"/>
            <a:lstStyle/>
            <a:p>
              <a:endParaRPr lang="en-US"/>
            </a:p>
          </p:txBody>
        </p:sp>
        <p:sp>
          <p:nvSpPr>
            <p:cNvPr id="23566" name="Google Shape;129;p17"/>
            <p:cNvSpPr>
              <a:spLocks noChangeArrowheads="1"/>
            </p:cNvSpPr>
            <p:nvPr/>
          </p:nvSpPr>
          <p:spPr bwMode="auto">
            <a:xfrm rot="-2081187">
              <a:off x="3761328" y="760580"/>
              <a:ext cx="1606237" cy="1343790"/>
            </a:xfrm>
            <a:custGeom>
              <a:avLst/>
              <a:gdLst>
                <a:gd name="T0" fmla="*/ 821796 w 258"/>
                <a:gd name="T1" fmla="*/ 1238516 h 217"/>
                <a:gd name="T2" fmla="*/ 871601 w 258"/>
                <a:gd name="T3" fmla="*/ 1343790 h 217"/>
                <a:gd name="T4" fmla="*/ 1606237 w 258"/>
                <a:gd name="T5" fmla="*/ 866961 h 217"/>
                <a:gd name="T6" fmla="*/ 168095 w 258"/>
                <a:gd name="T7" fmla="*/ 0 h 217"/>
                <a:gd name="T8" fmla="*/ 0 w 258"/>
                <a:gd name="T9" fmla="*/ 6193 h 217"/>
                <a:gd name="T10" fmla="*/ 211675 w 258"/>
                <a:gd name="T11" fmla="*/ 866961 h 217"/>
                <a:gd name="T12" fmla="*/ 821796 w 258"/>
                <a:gd name="T13" fmla="*/ 1238516 h 217"/>
                <a:gd name="T14" fmla="*/ 0 60000 65536"/>
                <a:gd name="T15" fmla="*/ 0 60000 65536"/>
                <a:gd name="T16" fmla="*/ 0 60000 65536"/>
                <a:gd name="T17" fmla="*/ 0 60000 65536"/>
                <a:gd name="T18" fmla="*/ 0 60000 65536"/>
                <a:gd name="T19" fmla="*/ 0 60000 65536"/>
                <a:gd name="T20" fmla="*/ 0 60000 65536"/>
                <a:gd name="T21" fmla="*/ 0 w 258"/>
                <a:gd name="T22" fmla="*/ 0 h 217"/>
                <a:gd name="T23" fmla="*/ 258 w 258"/>
                <a:gd name="T24" fmla="*/ 217 h 2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8" h="217" extrusionOk="0">
                  <a:moveTo>
                    <a:pt x="132" y="200"/>
                  </a:moveTo>
                  <a:cubicBezTo>
                    <a:pt x="135" y="205"/>
                    <a:pt x="138" y="211"/>
                    <a:pt x="140" y="217"/>
                  </a:cubicBezTo>
                  <a:cubicBezTo>
                    <a:pt x="186" y="200"/>
                    <a:pt x="227" y="174"/>
                    <a:pt x="258" y="140"/>
                  </a:cubicBezTo>
                  <a:cubicBezTo>
                    <a:pt x="215" y="57"/>
                    <a:pt x="128" y="0"/>
                    <a:pt x="27" y="0"/>
                  </a:cubicBezTo>
                  <a:cubicBezTo>
                    <a:pt x="18" y="0"/>
                    <a:pt x="9" y="0"/>
                    <a:pt x="0" y="1"/>
                  </a:cubicBezTo>
                  <a:cubicBezTo>
                    <a:pt x="21" y="43"/>
                    <a:pt x="34" y="90"/>
                    <a:pt x="34" y="140"/>
                  </a:cubicBezTo>
                  <a:cubicBezTo>
                    <a:pt x="74" y="142"/>
                    <a:pt x="111" y="163"/>
                    <a:pt x="132" y="200"/>
                  </a:cubicBezTo>
                  <a:close/>
                </a:path>
              </a:pathLst>
            </a:custGeom>
            <a:solidFill>
              <a:srgbClr val="0944A1"/>
            </a:solidFill>
            <a:ln w="12700">
              <a:solidFill>
                <a:srgbClr val="FFFFFF"/>
              </a:solidFill>
              <a:miter lim="8000"/>
              <a:headEnd type="none" w="sm" len="sm"/>
              <a:tailEnd type="none" w="sm" len="sm"/>
            </a:ln>
          </p:spPr>
          <p:txBody>
            <a:bodyPr lIns="121900" tIns="60933" rIns="121900" bIns="60933"/>
            <a:lstStyle/>
            <a:p>
              <a:endParaRPr lang="en-US"/>
            </a:p>
          </p:txBody>
        </p:sp>
        <p:sp>
          <p:nvSpPr>
            <p:cNvPr id="130" name="Google Shape;130;p17"/>
            <p:cNvSpPr txBox="1"/>
            <p:nvPr/>
          </p:nvSpPr>
          <p:spPr>
            <a:xfrm>
              <a:off x="3920255" y="1122714"/>
              <a:ext cx="1303603" cy="563198"/>
            </a:xfrm>
            <a:prstGeom prst="rect">
              <a:avLst/>
            </a:prstGeom>
            <a:noFill/>
            <a:ln>
              <a:noFill/>
            </a:ln>
          </p:spPr>
          <p:txBody>
            <a:bodyPr spcFirstLastPara="1" lIns="121900" tIns="121900" rIns="121900" bIns="121900" anchor="ctr"/>
            <a:lstStyle/>
            <a:p>
              <a:pPr algn="ctr" fontAlgn="auto">
                <a:spcBef>
                  <a:spcPts val="0"/>
                </a:spcBef>
                <a:spcAft>
                  <a:spcPts val="0"/>
                </a:spcAft>
                <a:defRPr/>
              </a:pPr>
              <a:r>
                <a:rPr lang="en" sz="1333" dirty="0">
                  <a:solidFill>
                    <a:srgbClr val="FFFFFF"/>
                  </a:solidFill>
                  <a:latin typeface="Roboto"/>
                  <a:ea typeface="Roboto"/>
                  <a:cs typeface="Roboto"/>
                  <a:sym typeface="Roboto"/>
                </a:rPr>
                <a:t>TIÊU CHUẨN 1</a:t>
              </a:r>
              <a:endParaRPr sz="1333" dirty="0">
                <a:solidFill>
                  <a:srgbClr val="FFFFFF"/>
                </a:solidFill>
                <a:latin typeface="Roboto"/>
                <a:ea typeface="Roboto"/>
                <a:cs typeface="Roboto"/>
                <a:sym typeface="Roboto"/>
              </a:endParaRPr>
            </a:p>
          </p:txBody>
        </p:sp>
      </p:grpSp>
      <p:grpSp>
        <p:nvGrpSpPr>
          <p:cNvPr id="23560" name="Google Shape;131;p17"/>
          <p:cNvGrpSpPr>
            <a:grpSpLocks/>
          </p:cNvGrpSpPr>
          <p:nvPr/>
        </p:nvGrpSpPr>
        <p:grpSpPr bwMode="auto">
          <a:xfrm>
            <a:off x="3360738" y="1592263"/>
            <a:ext cx="3025775" cy="3257550"/>
            <a:chOff x="4593307" y="804376"/>
            <a:chExt cx="2268741" cy="2444000"/>
          </a:xfrm>
        </p:grpSpPr>
        <p:sp>
          <p:nvSpPr>
            <p:cNvPr id="23562" name="Google Shape;132;p17"/>
            <p:cNvSpPr>
              <a:spLocks noChangeArrowheads="1"/>
            </p:cNvSpPr>
            <p:nvPr/>
          </p:nvSpPr>
          <p:spPr bwMode="auto">
            <a:xfrm rot="-2081188">
              <a:off x="5623193" y="814800"/>
              <a:ext cx="698156" cy="2118270"/>
            </a:xfrm>
            <a:custGeom>
              <a:avLst/>
              <a:gdLst>
                <a:gd name="T0" fmla="*/ 339291 w 107"/>
                <a:gd name="T1" fmla="*/ 167912 h 328"/>
                <a:gd name="T2" fmla="*/ 489362 w 107"/>
                <a:gd name="T3" fmla="*/ 852475 h 328"/>
                <a:gd name="T4" fmla="*/ 0 w 107"/>
                <a:gd name="T5" fmla="*/ 2034314 h 328"/>
                <a:gd name="T6" fmla="*/ 208794 w 107"/>
                <a:gd name="T7" fmla="*/ 2118270 h 328"/>
                <a:gd name="T8" fmla="*/ 698156 w 107"/>
                <a:gd name="T9" fmla="*/ 852475 h 328"/>
                <a:gd name="T10" fmla="*/ 489362 w 107"/>
                <a:gd name="T11" fmla="*/ 0 h 328"/>
                <a:gd name="T12" fmla="*/ 339291 w 107"/>
                <a:gd name="T13" fmla="*/ 167912 h 328"/>
                <a:gd name="T14" fmla="*/ 0 60000 65536"/>
                <a:gd name="T15" fmla="*/ 0 60000 65536"/>
                <a:gd name="T16" fmla="*/ 0 60000 65536"/>
                <a:gd name="T17" fmla="*/ 0 60000 65536"/>
                <a:gd name="T18" fmla="*/ 0 60000 65536"/>
                <a:gd name="T19" fmla="*/ 0 60000 65536"/>
                <a:gd name="T20" fmla="*/ 0 60000 65536"/>
                <a:gd name="T21" fmla="*/ 0 w 107"/>
                <a:gd name="T22" fmla="*/ 0 h 328"/>
                <a:gd name="T23" fmla="*/ 107 w 107"/>
                <a:gd name="T24" fmla="*/ 328 h 3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 h="328" extrusionOk="0">
                  <a:moveTo>
                    <a:pt x="52" y="26"/>
                  </a:moveTo>
                  <a:cubicBezTo>
                    <a:pt x="67" y="59"/>
                    <a:pt x="75" y="95"/>
                    <a:pt x="75" y="132"/>
                  </a:cubicBezTo>
                  <a:cubicBezTo>
                    <a:pt x="75" y="204"/>
                    <a:pt x="46" y="268"/>
                    <a:pt x="0" y="315"/>
                  </a:cubicBezTo>
                  <a:cubicBezTo>
                    <a:pt x="10" y="320"/>
                    <a:pt x="21" y="325"/>
                    <a:pt x="32" y="328"/>
                  </a:cubicBezTo>
                  <a:cubicBezTo>
                    <a:pt x="78" y="276"/>
                    <a:pt x="107" y="208"/>
                    <a:pt x="107" y="132"/>
                  </a:cubicBezTo>
                  <a:cubicBezTo>
                    <a:pt x="107" y="85"/>
                    <a:pt x="95" y="40"/>
                    <a:pt x="75" y="0"/>
                  </a:cubicBezTo>
                  <a:cubicBezTo>
                    <a:pt x="68" y="9"/>
                    <a:pt x="60" y="18"/>
                    <a:pt x="52" y="26"/>
                  </a:cubicBezTo>
                  <a:close/>
                </a:path>
              </a:pathLst>
            </a:custGeom>
            <a:solidFill>
              <a:srgbClr val="A1C3FA"/>
            </a:solidFill>
            <a:ln w="9525">
              <a:solidFill>
                <a:srgbClr val="FFFFFF"/>
              </a:solidFill>
              <a:miter lim="8000"/>
              <a:headEnd type="none" w="sm" len="sm"/>
              <a:tailEnd type="none" w="sm" len="sm"/>
            </a:ln>
          </p:spPr>
          <p:txBody>
            <a:bodyPr lIns="121900" tIns="60933" rIns="121900" bIns="60933"/>
            <a:lstStyle/>
            <a:p>
              <a:endParaRPr lang="en-US"/>
            </a:p>
          </p:txBody>
        </p:sp>
        <p:sp>
          <p:nvSpPr>
            <p:cNvPr id="23563" name="Google Shape;133;p17"/>
            <p:cNvSpPr>
              <a:spLocks noChangeArrowheads="1"/>
            </p:cNvSpPr>
            <p:nvPr/>
          </p:nvSpPr>
          <p:spPr bwMode="auto">
            <a:xfrm rot="-2081187">
              <a:off x="5001092" y="1289142"/>
              <a:ext cx="1148261" cy="1791718"/>
            </a:xfrm>
            <a:custGeom>
              <a:avLst/>
              <a:gdLst>
                <a:gd name="T0" fmla="*/ 1004728 w 184"/>
                <a:gd name="T1" fmla="*/ 0 h 289"/>
                <a:gd name="T2" fmla="*/ 249622 w 184"/>
                <a:gd name="T3" fmla="*/ 471178 h 289"/>
                <a:gd name="T4" fmla="*/ 0 w 184"/>
                <a:gd name="T5" fmla="*/ 1239943 h 289"/>
                <a:gd name="T6" fmla="*/ 680220 w 184"/>
                <a:gd name="T7" fmla="*/ 1791718 h 289"/>
                <a:gd name="T8" fmla="*/ 1148261 w 184"/>
                <a:gd name="T9" fmla="*/ 657170 h 289"/>
                <a:gd name="T10" fmla="*/ 1004728 w 184"/>
                <a:gd name="T11" fmla="*/ 0 h 289"/>
                <a:gd name="T12" fmla="*/ 0 60000 65536"/>
                <a:gd name="T13" fmla="*/ 0 60000 65536"/>
                <a:gd name="T14" fmla="*/ 0 60000 65536"/>
                <a:gd name="T15" fmla="*/ 0 60000 65536"/>
                <a:gd name="T16" fmla="*/ 0 60000 65536"/>
                <a:gd name="T17" fmla="*/ 0 60000 65536"/>
                <a:gd name="T18" fmla="*/ 0 w 184"/>
                <a:gd name="T19" fmla="*/ 0 h 289"/>
                <a:gd name="T20" fmla="*/ 184 w 184"/>
                <a:gd name="T21" fmla="*/ 289 h 289"/>
              </a:gdLst>
              <a:ahLst/>
              <a:cxnLst>
                <a:cxn ang="T12">
                  <a:pos x="T0" y="T1"/>
                </a:cxn>
                <a:cxn ang="T13">
                  <a:pos x="T2" y="T3"/>
                </a:cxn>
                <a:cxn ang="T14">
                  <a:pos x="T4" y="T5"/>
                </a:cxn>
                <a:cxn ang="T15">
                  <a:pos x="T6" y="T7"/>
                </a:cxn>
                <a:cxn ang="T16">
                  <a:pos x="T8" y="T9"/>
                </a:cxn>
                <a:cxn ang="T17">
                  <a:pos x="T10" y="T11"/>
                </a:cxn>
              </a:cxnLst>
              <a:rect l="T18" t="T19" r="T20" b="T21"/>
              <a:pathLst>
                <a:path w="184" h="289" extrusionOk="0">
                  <a:moveTo>
                    <a:pt x="161" y="0"/>
                  </a:moveTo>
                  <a:cubicBezTo>
                    <a:pt x="128" y="34"/>
                    <a:pt x="87" y="60"/>
                    <a:pt x="40" y="76"/>
                  </a:cubicBezTo>
                  <a:cubicBezTo>
                    <a:pt x="52" y="121"/>
                    <a:pt x="36" y="170"/>
                    <a:pt x="0" y="200"/>
                  </a:cubicBezTo>
                  <a:cubicBezTo>
                    <a:pt x="29" y="240"/>
                    <a:pt x="67" y="270"/>
                    <a:pt x="109" y="289"/>
                  </a:cubicBezTo>
                  <a:cubicBezTo>
                    <a:pt x="155" y="242"/>
                    <a:pt x="184" y="178"/>
                    <a:pt x="184" y="106"/>
                  </a:cubicBezTo>
                  <a:cubicBezTo>
                    <a:pt x="184" y="69"/>
                    <a:pt x="176" y="33"/>
                    <a:pt x="161" y="0"/>
                  </a:cubicBezTo>
                  <a:close/>
                </a:path>
              </a:pathLst>
            </a:custGeom>
            <a:solidFill>
              <a:srgbClr val="307BF3"/>
            </a:solidFill>
            <a:ln w="12700">
              <a:solidFill>
                <a:srgbClr val="FFFFFF"/>
              </a:solidFill>
              <a:miter lim="8000"/>
              <a:headEnd type="none" w="sm" len="sm"/>
              <a:tailEnd type="none" w="sm" len="sm"/>
            </a:ln>
          </p:spPr>
          <p:txBody>
            <a:bodyPr lIns="121900" tIns="60933" rIns="121900" bIns="60933"/>
            <a:lstStyle/>
            <a:p>
              <a:endParaRPr lang="en-US"/>
            </a:p>
          </p:txBody>
        </p:sp>
        <p:sp>
          <p:nvSpPr>
            <p:cNvPr id="134" name="Google Shape;134;p17"/>
            <p:cNvSpPr txBox="1"/>
            <p:nvPr/>
          </p:nvSpPr>
          <p:spPr>
            <a:xfrm rot="4352156">
              <a:off x="5033331" y="1939600"/>
              <a:ext cx="1304181" cy="563020"/>
            </a:xfrm>
            <a:prstGeom prst="rect">
              <a:avLst/>
            </a:prstGeom>
            <a:noFill/>
            <a:ln>
              <a:noFill/>
            </a:ln>
          </p:spPr>
          <p:txBody>
            <a:bodyPr spcFirstLastPara="1" lIns="121900" tIns="121900" rIns="121900" bIns="121900" anchor="ctr"/>
            <a:lstStyle/>
            <a:p>
              <a:pPr algn="ctr" fontAlgn="auto">
                <a:spcBef>
                  <a:spcPts val="0"/>
                </a:spcBef>
                <a:spcAft>
                  <a:spcPts val="0"/>
                </a:spcAft>
                <a:defRPr/>
              </a:pPr>
              <a:r>
                <a:rPr lang="en" sz="1333" dirty="0">
                  <a:solidFill>
                    <a:srgbClr val="FFFFFF"/>
                  </a:solidFill>
                  <a:latin typeface="Roboto"/>
                  <a:ea typeface="Roboto"/>
                  <a:cs typeface="Roboto"/>
                  <a:sym typeface="Roboto"/>
                </a:rPr>
                <a:t>TIÊU CHUẨN 2</a:t>
              </a:r>
              <a:endParaRPr sz="1333">
                <a:solidFill>
                  <a:srgbClr val="FFFFFF"/>
                </a:solidFill>
                <a:latin typeface="Roboto"/>
                <a:ea typeface="Roboto"/>
                <a:cs typeface="Roboto"/>
                <a:sym typeface="Roboto"/>
              </a:endParaRPr>
            </a:p>
          </p:txBody>
        </p:sp>
      </p:grpSp>
      <p:sp>
        <p:nvSpPr>
          <p:cNvPr id="135" name="Google Shape;135;p17"/>
          <p:cNvSpPr txBox="1"/>
          <p:nvPr/>
        </p:nvSpPr>
        <p:spPr>
          <a:xfrm>
            <a:off x="5883275" y="2392363"/>
            <a:ext cx="6208713" cy="4240212"/>
          </a:xfrm>
          <a:prstGeom prst="rect">
            <a:avLst/>
          </a:prstGeom>
          <a:noFill/>
          <a:ln>
            <a:noFill/>
          </a:ln>
        </p:spPr>
        <p:txBody>
          <a:bodyPr spcFirstLastPara="1" lIns="121897" tIns="121897" rIns="121897" bIns="121897"/>
          <a:lstStyle/>
          <a:p>
            <a:pPr marL="609570" indent="-440245" fontAlgn="auto">
              <a:spcBef>
                <a:spcPts val="0"/>
              </a:spcBef>
              <a:spcAft>
                <a:spcPts val="0"/>
              </a:spcAft>
              <a:buSzPts val="1600"/>
              <a:buFont typeface="Roboto"/>
              <a:buChar char="❏"/>
              <a:defRPr/>
            </a:pPr>
            <a:r>
              <a:rPr lang="en" sz="2400" b="1" dirty="0">
                <a:solidFill>
                  <a:srgbClr val="FF0000"/>
                </a:solidFill>
                <a:latin typeface="Roboto"/>
                <a:ea typeface="Roboto"/>
                <a:cs typeface="Roboto"/>
                <a:sym typeface="Roboto"/>
              </a:rPr>
              <a:t>5</a:t>
            </a:r>
            <a:r>
              <a:rPr lang="en" sz="2133" dirty="0">
                <a:latin typeface="Roboto"/>
                <a:ea typeface="Roboto"/>
                <a:cs typeface="Roboto"/>
                <a:sym typeface="Roboto"/>
              </a:rPr>
              <a:t> TIÊU CHUẨN: nêu yêu cầu chung về phẩm chất, năng lực của GV trong từng lĩnh vực hoạt động dạy học và giáo dục</a:t>
            </a:r>
            <a:endParaRPr sz="2133" dirty="0">
              <a:latin typeface="Roboto"/>
              <a:ea typeface="Roboto"/>
              <a:cs typeface="Roboto"/>
              <a:sym typeface="Roboto"/>
            </a:endParaRPr>
          </a:p>
          <a:p>
            <a:pPr marL="609570" fontAlgn="auto">
              <a:spcBef>
                <a:spcPts val="0"/>
              </a:spcBef>
              <a:spcAft>
                <a:spcPts val="0"/>
              </a:spcAft>
              <a:defRPr/>
            </a:pPr>
            <a:endParaRPr sz="2133" dirty="0">
              <a:latin typeface="Roboto"/>
              <a:ea typeface="Roboto"/>
              <a:cs typeface="Roboto"/>
              <a:sym typeface="Roboto"/>
            </a:endParaRPr>
          </a:p>
          <a:p>
            <a:pPr fontAlgn="auto">
              <a:spcBef>
                <a:spcPts val="0"/>
              </a:spcBef>
              <a:spcAft>
                <a:spcPts val="0"/>
              </a:spcAft>
              <a:defRPr/>
            </a:pPr>
            <a:endParaRPr sz="2133" dirty="0">
              <a:latin typeface="Roboto"/>
              <a:ea typeface="Roboto"/>
              <a:cs typeface="Roboto"/>
              <a:sym typeface="Roboto"/>
            </a:endParaRPr>
          </a:p>
          <a:p>
            <a:pPr marL="609570" indent="-440245" fontAlgn="auto">
              <a:spcBef>
                <a:spcPts val="0"/>
              </a:spcBef>
              <a:spcAft>
                <a:spcPts val="0"/>
              </a:spcAft>
              <a:buSzPts val="1600"/>
              <a:buFont typeface="Roboto"/>
              <a:buChar char="❏"/>
              <a:defRPr/>
            </a:pPr>
            <a:r>
              <a:rPr lang="en" sz="2400" b="1" dirty="0">
                <a:solidFill>
                  <a:srgbClr val="FF0000"/>
                </a:solidFill>
                <a:latin typeface="Roboto"/>
                <a:ea typeface="Roboto"/>
                <a:cs typeface="Roboto"/>
                <a:sym typeface="Roboto"/>
              </a:rPr>
              <a:t>15</a:t>
            </a:r>
            <a:r>
              <a:rPr lang="en" sz="2133" dirty="0">
                <a:latin typeface="Roboto"/>
                <a:ea typeface="Roboto"/>
                <a:cs typeface="Roboto"/>
                <a:sym typeface="Roboto"/>
              </a:rPr>
              <a:t> TIÊU CHÍ: nêu yêu cầu chi tiết về phẩm chất, năng lực thành phần theo tiêu chuẩn</a:t>
            </a:r>
            <a:endParaRPr sz="2133" dirty="0">
              <a:latin typeface="Roboto"/>
              <a:ea typeface="Roboto"/>
              <a:cs typeface="Roboto"/>
              <a:sym typeface="Roboto"/>
            </a:endParaRPr>
          </a:p>
          <a:p>
            <a:pPr marL="609570" fontAlgn="auto">
              <a:spcBef>
                <a:spcPts val="0"/>
              </a:spcBef>
              <a:spcAft>
                <a:spcPts val="0"/>
              </a:spcAft>
              <a:defRPr/>
            </a:pPr>
            <a:r>
              <a:rPr lang="en" sz="2133" dirty="0">
                <a:latin typeface="Roboto"/>
                <a:ea typeface="Roboto"/>
                <a:cs typeface="Roboto"/>
                <a:sym typeface="Roboto"/>
              </a:rPr>
              <a:t> </a:t>
            </a:r>
            <a:endParaRPr sz="2133" dirty="0">
              <a:latin typeface="Roboto"/>
              <a:ea typeface="Roboto"/>
              <a:cs typeface="Roboto"/>
              <a:sym typeface="Roboto"/>
            </a:endParaRPr>
          </a:p>
        </p:txBody>
      </p:sp>
    </p:spTree>
    <p:extLst>
      <p:ext uri="{BB962C8B-B14F-4D97-AF65-F5344CB8AC3E}">
        <p14:creationId xmlns:p14="http://schemas.microsoft.com/office/powerpoint/2010/main" val="1728329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14"/>
          <p:cNvGrpSpPr>
            <a:grpSpLocks/>
          </p:cNvGrpSpPr>
          <p:nvPr/>
        </p:nvGrpSpPr>
        <p:grpSpPr bwMode="auto">
          <a:xfrm>
            <a:off x="1731963" y="-3175"/>
            <a:ext cx="9672637" cy="6916738"/>
            <a:chOff x="1732681" y="-2860"/>
            <a:chExt cx="9672554" cy="6917132"/>
          </a:xfrm>
        </p:grpSpPr>
        <p:pic>
          <p:nvPicPr>
            <p:cNvPr id="24579"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681" y="-2860"/>
              <a:ext cx="9672554" cy="686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0" name="Group 13"/>
            <p:cNvGrpSpPr>
              <a:grpSpLocks/>
            </p:cNvGrpSpPr>
            <p:nvPr/>
          </p:nvGrpSpPr>
          <p:grpSpPr bwMode="auto">
            <a:xfrm>
              <a:off x="1758080" y="1504804"/>
              <a:ext cx="9004223" cy="5409468"/>
              <a:chOff x="1758080" y="1504804"/>
              <a:chExt cx="9004223" cy="5409468"/>
            </a:xfrm>
          </p:grpSpPr>
          <p:sp>
            <p:nvSpPr>
              <p:cNvPr id="6" name="Oval 5"/>
              <p:cNvSpPr/>
              <p:nvPr/>
            </p:nvSpPr>
            <p:spPr>
              <a:xfrm>
                <a:off x="5725209" y="3334255"/>
                <a:ext cx="1522400" cy="131293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err="1">
                    <a:solidFill>
                      <a:schemeClr val="accent1">
                        <a:lumMod val="75000"/>
                      </a:schemeClr>
                    </a:solidFill>
                  </a:rPr>
                  <a:t>Chân</a:t>
                </a:r>
                <a:r>
                  <a:rPr lang="en-US" sz="1600" b="1" dirty="0">
                    <a:solidFill>
                      <a:schemeClr val="accent1">
                        <a:lumMod val="75000"/>
                      </a:schemeClr>
                    </a:solidFill>
                  </a:rPr>
                  <a:t> dung </a:t>
                </a:r>
                <a:r>
                  <a:rPr lang="en-US" sz="1600" b="1" dirty="0" err="1">
                    <a:solidFill>
                      <a:schemeClr val="accent1">
                        <a:lumMod val="75000"/>
                      </a:schemeClr>
                    </a:solidFill>
                  </a:rPr>
                  <a:t>người</a:t>
                </a:r>
                <a:r>
                  <a:rPr lang="en-US" sz="1600" b="1" dirty="0">
                    <a:solidFill>
                      <a:schemeClr val="accent1">
                        <a:lumMod val="75000"/>
                      </a:schemeClr>
                    </a:solidFill>
                  </a:rPr>
                  <a:t> GV</a:t>
                </a:r>
              </a:p>
            </p:txBody>
          </p:sp>
          <p:sp>
            <p:nvSpPr>
              <p:cNvPr id="9" name="Rectangle 8"/>
              <p:cNvSpPr/>
              <p:nvPr/>
            </p:nvSpPr>
            <p:spPr>
              <a:xfrm>
                <a:off x="4952104" y="1505351"/>
                <a:ext cx="1701785" cy="9700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err="1">
                    <a:solidFill>
                      <a:schemeClr val="accent1">
                        <a:lumMod val="75000"/>
                      </a:schemeClr>
                    </a:solidFill>
                  </a:rPr>
                  <a:t>Phẩm</a:t>
                </a:r>
                <a:r>
                  <a:rPr lang="en-US" sz="1600" b="1">
                    <a:solidFill>
                      <a:schemeClr val="accent1">
                        <a:lumMod val="75000"/>
                      </a:schemeClr>
                    </a:solidFill>
                  </a:rPr>
                  <a:t> chất </a:t>
                </a:r>
              </a:p>
              <a:p>
                <a:pPr algn="ctr" fontAlgn="auto">
                  <a:spcBef>
                    <a:spcPts val="0"/>
                  </a:spcBef>
                  <a:spcAft>
                    <a:spcPts val="0"/>
                  </a:spcAft>
                  <a:defRPr/>
                </a:pPr>
                <a:r>
                  <a:rPr lang="en-US" sz="1600" b="1">
                    <a:solidFill>
                      <a:schemeClr val="accent1">
                        <a:lumMod val="75000"/>
                      </a:schemeClr>
                    </a:solidFill>
                  </a:rPr>
                  <a:t>nhà giáo </a:t>
                </a:r>
                <a:endParaRPr lang="en-US" sz="1600" b="1" dirty="0">
                  <a:solidFill>
                    <a:schemeClr val="accent1">
                      <a:lumMod val="75000"/>
                    </a:schemeClr>
                  </a:solidFill>
                </a:endParaRPr>
              </a:p>
            </p:txBody>
          </p:sp>
          <p:sp>
            <p:nvSpPr>
              <p:cNvPr id="10" name="Rectangle 9"/>
              <p:cNvSpPr/>
              <p:nvPr/>
            </p:nvSpPr>
            <p:spPr>
              <a:xfrm>
                <a:off x="8300112" y="3010387"/>
                <a:ext cx="2462192" cy="9716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a:solidFill>
                      <a:schemeClr val="accent1">
                        <a:lumMod val="75000"/>
                      </a:schemeClr>
                    </a:solidFill>
                  </a:rPr>
                  <a:t>Phát triển chuyên môn, nghiệp vụ</a:t>
                </a:r>
                <a:endParaRPr lang="en-US" sz="1600" b="1" dirty="0">
                  <a:solidFill>
                    <a:schemeClr val="accent1">
                      <a:lumMod val="75000"/>
                    </a:schemeClr>
                  </a:solidFill>
                </a:endParaRPr>
              </a:p>
            </p:txBody>
          </p:sp>
          <p:sp>
            <p:nvSpPr>
              <p:cNvPr id="11" name="Rectangle 10"/>
              <p:cNvSpPr/>
              <p:nvPr/>
            </p:nvSpPr>
            <p:spPr>
              <a:xfrm>
                <a:off x="7582568" y="5944254"/>
                <a:ext cx="2462192" cy="9700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a:solidFill>
                      <a:schemeClr val="accent1">
                        <a:lumMod val="75000"/>
                      </a:schemeClr>
                    </a:solidFill>
                  </a:rPr>
                  <a:t>Xây dựng môi trường giáo dục </a:t>
                </a:r>
                <a:endParaRPr lang="en-US" sz="1600" b="1" dirty="0">
                  <a:solidFill>
                    <a:schemeClr val="accent1">
                      <a:lumMod val="75000"/>
                    </a:schemeClr>
                  </a:solidFill>
                </a:endParaRPr>
              </a:p>
            </p:txBody>
          </p:sp>
          <p:sp>
            <p:nvSpPr>
              <p:cNvPr id="12" name="Rectangle 11"/>
              <p:cNvSpPr/>
              <p:nvPr/>
            </p:nvSpPr>
            <p:spPr>
              <a:xfrm>
                <a:off x="2785184" y="5704528"/>
                <a:ext cx="2462192" cy="9700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accent1">
                        <a:lumMod val="75000"/>
                      </a:schemeClr>
                    </a:solidFill>
                  </a:rPr>
                  <a:t>Phát triển mối quan hệ nhà trường, gia đình và xã hội </a:t>
                </a:r>
              </a:p>
            </p:txBody>
          </p:sp>
          <p:sp>
            <p:nvSpPr>
              <p:cNvPr id="13" name="Rectangle 12"/>
              <p:cNvSpPr/>
              <p:nvPr/>
            </p:nvSpPr>
            <p:spPr>
              <a:xfrm>
                <a:off x="1758081" y="3073890"/>
                <a:ext cx="2462191" cy="1498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2"/>
                    </a:solidFill>
                  </a:rPr>
                  <a:t>Sử dụng ngoại ngữ/ tiếng dân tộc, ứng dụng CNTT, khai thác và sử dụng thiết bị CN trong dạy học, giáo dục</a:t>
                </a:r>
              </a:p>
            </p:txBody>
          </p:sp>
        </p:grpSp>
      </p:grpSp>
    </p:spTree>
    <p:extLst>
      <p:ext uri="{BB962C8B-B14F-4D97-AF65-F5344CB8AC3E}">
        <p14:creationId xmlns:p14="http://schemas.microsoft.com/office/powerpoint/2010/main" val="4131836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431" y="194872"/>
            <a:ext cx="10972800" cy="642942"/>
          </a:xfrm>
        </p:spPr>
        <p:txBody>
          <a:bodyPr>
            <a:normAutofit/>
          </a:bodyPr>
          <a:lstStyle/>
          <a:p>
            <a:pPr algn="ctr"/>
            <a:r>
              <a:rPr lang="en-US" sz="3000" b="1" dirty="0" smtClean="0">
                <a:solidFill>
                  <a:srgbClr val="FF0000"/>
                </a:solidFill>
                <a:latin typeface="Times New Roman" pitchFamily="18" charset="0"/>
                <a:cs typeface="Times New Roman" pitchFamily="18" charset="0"/>
              </a:rPr>
              <a:t>CẤU TRÚC CỦA CHUẨN </a:t>
            </a:r>
            <a:r>
              <a:rPr lang="en-US" sz="3000" b="1" dirty="0" smtClean="0">
                <a:solidFill>
                  <a:srgbClr val="FF0000"/>
                </a:solidFill>
                <a:latin typeface="Times New Roman" pitchFamily="18" charset="0"/>
                <a:cs typeface="Times New Roman" pitchFamily="18" charset="0"/>
              </a:rPr>
              <a:t>NNGV</a:t>
            </a:r>
            <a:endParaRPr lang="vi-VN" sz="3000" dirty="0">
              <a:solidFill>
                <a:srgbClr val="FF00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0922840"/>
              </p:ext>
            </p:extLst>
          </p:nvPr>
        </p:nvGraphicFramePr>
        <p:xfrm>
          <a:off x="0" y="928670"/>
          <a:ext cx="12192000"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0218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99607" y="1198094"/>
            <a:ext cx="11078032" cy="1201318"/>
          </a:xfrm>
        </p:spPr>
        <p:txBody>
          <a:bodyPr>
            <a:normAutofit fontScale="47500" lnSpcReduction="20000"/>
          </a:bodyPr>
          <a:lstStyle/>
          <a:p>
            <a:r>
              <a:rPr lang="pt-BR" sz="6000" b="1" dirty="0" smtClean="0">
                <a:solidFill>
                  <a:srgbClr val="FC24CE"/>
                </a:solidFill>
                <a:latin typeface="Times New Roman" panose="02020603050405020304" pitchFamily="18" charset="0"/>
                <a:cs typeface="Times New Roman" panose="02020603050405020304" pitchFamily="18" charset="0"/>
              </a:rPr>
              <a:t>Mức tiêu chí: </a:t>
            </a:r>
            <a:r>
              <a:rPr lang="pt-BR" sz="6000" b="1" dirty="0" smtClean="0">
                <a:solidFill>
                  <a:srgbClr val="002060"/>
                </a:solidFill>
                <a:latin typeface="Times New Roman" panose="02020603050405020304" pitchFamily="18" charset="0"/>
                <a:cs typeface="Times New Roman" panose="02020603050405020304" pitchFamily="18" charset="0"/>
              </a:rPr>
              <a:t>Mỗi </a:t>
            </a:r>
            <a:r>
              <a:rPr lang="pt-BR" sz="6000" b="1" dirty="0">
                <a:solidFill>
                  <a:srgbClr val="002060"/>
                </a:solidFill>
                <a:latin typeface="Times New Roman" panose="02020603050405020304" pitchFamily="18" charset="0"/>
                <a:cs typeface="Times New Roman" panose="02020603050405020304" pitchFamily="18" charset="0"/>
              </a:rPr>
              <a:t>tiêu chí được mô tả theo </a:t>
            </a:r>
            <a:r>
              <a:rPr lang="pt-BR" sz="6000" b="1" dirty="0" smtClean="0">
                <a:solidFill>
                  <a:srgbClr val="C00000"/>
                </a:solidFill>
                <a:latin typeface="Times New Roman" panose="02020603050405020304" pitchFamily="18" charset="0"/>
                <a:cs typeface="Times New Roman" panose="02020603050405020304" pitchFamily="18" charset="0"/>
              </a:rPr>
              <a:t>3 </a:t>
            </a:r>
            <a:r>
              <a:rPr lang="pt-BR" sz="6000" b="1" dirty="0">
                <a:solidFill>
                  <a:srgbClr val="C00000"/>
                </a:solidFill>
                <a:latin typeface="Times New Roman" panose="02020603050405020304" pitchFamily="18" charset="0"/>
                <a:cs typeface="Times New Roman" panose="02020603050405020304" pitchFamily="18" charset="0"/>
              </a:rPr>
              <a:t>mức </a:t>
            </a:r>
            <a:r>
              <a:rPr lang="pt-BR" sz="6000" b="1" dirty="0">
                <a:solidFill>
                  <a:srgbClr val="002060"/>
                </a:solidFill>
                <a:latin typeface="Times New Roman" panose="02020603050405020304" pitchFamily="18" charset="0"/>
                <a:cs typeface="Times New Roman" panose="02020603050405020304" pitchFamily="18" charset="0"/>
              </a:rPr>
              <a:t>với </a:t>
            </a:r>
            <a:r>
              <a:rPr lang="nb-NO" sz="6000" b="1" dirty="0">
                <a:solidFill>
                  <a:srgbClr val="002060"/>
                </a:solidFill>
                <a:latin typeface="Times New Roman" panose="02020603050405020304" pitchFamily="18" charset="0"/>
                <a:cs typeface="Times New Roman" panose="02020603050405020304" pitchFamily="18" charset="0"/>
              </a:rPr>
              <a:t>cấp độ tăng dần: mức </a:t>
            </a:r>
            <a:r>
              <a:rPr lang="nb-NO" sz="6000" b="1" dirty="0">
                <a:solidFill>
                  <a:srgbClr val="C00000"/>
                </a:solidFill>
                <a:latin typeface="Times New Roman" panose="02020603050405020304" pitchFamily="18" charset="0"/>
                <a:cs typeface="Times New Roman" panose="02020603050405020304" pitchFamily="18" charset="0"/>
              </a:rPr>
              <a:t>đạt</a:t>
            </a:r>
            <a:r>
              <a:rPr lang="nb-NO" sz="6000" b="1" dirty="0">
                <a:solidFill>
                  <a:srgbClr val="002060"/>
                </a:solidFill>
                <a:latin typeface="Times New Roman" panose="02020603050405020304" pitchFamily="18" charset="0"/>
                <a:cs typeface="Times New Roman" panose="02020603050405020304" pitchFamily="18" charset="0"/>
              </a:rPr>
              <a:t>, mức </a:t>
            </a:r>
            <a:r>
              <a:rPr lang="nb-NO" sz="6000" b="1" dirty="0">
                <a:solidFill>
                  <a:schemeClr val="tx2"/>
                </a:solidFill>
                <a:latin typeface="Times New Roman" panose="02020603050405020304" pitchFamily="18" charset="0"/>
                <a:cs typeface="Times New Roman" panose="02020603050405020304" pitchFamily="18" charset="0"/>
              </a:rPr>
              <a:t>khá</a:t>
            </a:r>
            <a:r>
              <a:rPr lang="nb-NO" sz="6000" b="1" dirty="0">
                <a:solidFill>
                  <a:srgbClr val="002060"/>
                </a:solidFill>
                <a:latin typeface="Times New Roman" panose="02020603050405020304" pitchFamily="18" charset="0"/>
                <a:cs typeface="Times New Roman" panose="02020603050405020304" pitchFamily="18" charset="0"/>
              </a:rPr>
              <a:t>, mức </a:t>
            </a:r>
            <a:r>
              <a:rPr lang="nb-NO" sz="6000" b="1" dirty="0">
                <a:solidFill>
                  <a:srgbClr val="C00000"/>
                </a:solidFill>
                <a:latin typeface="Times New Roman" panose="02020603050405020304" pitchFamily="18" charset="0"/>
                <a:cs typeface="Times New Roman" panose="02020603050405020304" pitchFamily="18" charset="0"/>
              </a:rPr>
              <a:t>tốt</a:t>
            </a:r>
            <a:r>
              <a:rPr lang="nb-NO" sz="6000" b="1" dirty="0">
                <a:solidFill>
                  <a:srgbClr val="002060"/>
                </a:solidFill>
                <a:latin typeface="Times New Roman" panose="02020603050405020304" pitchFamily="18" charset="0"/>
                <a:cs typeface="Times New Roman" panose="02020603050405020304" pitchFamily="18" charset="0"/>
              </a:rPr>
              <a:t>; mức cao hơn đã bao gồm các yêu cầu ở mức thấp hơn liền kề.</a:t>
            </a:r>
            <a:endParaRPr lang="en-US" sz="6000" b="1" dirty="0">
              <a:solidFill>
                <a:srgbClr val="002060"/>
              </a:solidFill>
              <a:latin typeface="Times New Roman" panose="02020603050405020304" pitchFamily="18" charset="0"/>
              <a:cs typeface="Times New Roman" panose="02020603050405020304" pitchFamily="18" charset="0"/>
            </a:endParaRPr>
          </a:p>
          <a:p>
            <a:endParaRPr lang="en-US" b="1" dirty="0"/>
          </a:p>
        </p:txBody>
      </p:sp>
      <p:sp>
        <p:nvSpPr>
          <p:cNvPr id="3" name="TextBox 2"/>
          <p:cNvSpPr txBox="1"/>
          <p:nvPr/>
        </p:nvSpPr>
        <p:spPr>
          <a:xfrm>
            <a:off x="599607" y="2399412"/>
            <a:ext cx="11407513" cy="4308872"/>
          </a:xfrm>
          <a:prstGeom prst="rect">
            <a:avLst/>
          </a:prstGeom>
          <a:noFill/>
        </p:spPr>
        <p:txBody>
          <a:bodyPr wrap="square" rtlCol="0">
            <a:spAutoFit/>
          </a:bodyPr>
          <a:lstStyle/>
          <a:p>
            <a:r>
              <a:rPr lang="nb-NO" sz="3200" dirty="0">
                <a:latin typeface="Times New Roman" panose="02020603050405020304" pitchFamily="18" charset="0"/>
                <a:cs typeface="Times New Roman" panose="02020603050405020304" pitchFamily="18" charset="0"/>
              </a:rPr>
              <a:t>a) </a:t>
            </a:r>
            <a:r>
              <a:rPr lang="nb-NO" sz="3200" b="1" dirty="0">
                <a:latin typeface="Times New Roman" panose="02020603050405020304" pitchFamily="18" charset="0"/>
                <a:cs typeface="Times New Roman" panose="02020603050405020304" pitchFamily="18" charset="0"/>
              </a:rPr>
              <a:t>Mức đạt: </a:t>
            </a:r>
            <a:r>
              <a:rPr lang="nb-NO" sz="3200" dirty="0">
                <a:latin typeface="Times New Roman" panose="02020603050405020304" pitchFamily="18" charset="0"/>
                <a:cs typeface="Times New Roman" panose="02020603050405020304" pitchFamily="18" charset="0"/>
              </a:rPr>
              <a:t>Có phẩm chất, năng lực tổ chức </a:t>
            </a:r>
            <a:r>
              <a:rPr lang="nb-NO" sz="3200" dirty="0">
                <a:solidFill>
                  <a:srgbClr val="C00000"/>
                </a:solidFill>
                <a:latin typeface="Times New Roman" panose="02020603050405020304" pitchFamily="18" charset="0"/>
                <a:cs typeface="Times New Roman" panose="02020603050405020304" pitchFamily="18" charset="0"/>
              </a:rPr>
              <a:t>thực hiện nhiệm vụ được giao</a:t>
            </a:r>
            <a:r>
              <a:rPr lang="nb-NO" sz="3200" dirty="0">
                <a:latin typeface="Times New Roman" panose="02020603050405020304" pitchFamily="18" charset="0"/>
                <a:cs typeface="Times New Roman" panose="02020603050405020304" pitchFamily="18" charset="0"/>
              </a:rPr>
              <a:t> trong dạy học và giáo dục học sinh </a:t>
            </a:r>
            <a:r>
              <a:rPr lang="nb-NO" sz="3200" dirty="0">
                <a:solidFill>
                  <a:srgbClr val="C00000"/>
                </a:solidFill>
                <a:latin typeface="Times New Roman" panose="02020603050405020304" pitchFamily="18" charset="0"/>
                <a:cs typeface="Times New Roman" panose="02020603050405020304" pitchFamily="18" charset="0"/>
              </a:rPr>
              <a:t>theo quy định;</a:t>
            </a:r>
            <a:endParaRPr lang="en-US" sz="3200" dirty="0">
              <a:solidFill>
                <a:srgbClr val="C00000"/>
              </a:solidFill>
              <a:latin typeface="Times New Roman" panose="02020603050405020304" pitchFamily="18" charset="0"/>
              <a:cs typeface="Times New Roman" panose="02020603050405020304" pitchFamily="18" charset="0"/>
            </a:endParaRPr>
          </a:p>
          <a:p>
            <a:r>
              <a:rPr lang="nb-NO" sz="3200" dirty="0">
                <a:latin typeface="Times New Roman" panose="02020603050405020304" pitchFamily="18" charset="0"/>
                <a:cs typeface="Times New Roman" panose="02020603050405020304" pitchFamily="18" charset="0"/>
              </a:rPr>
              <a:t>b) </a:t>
            </a:r>
            <a:r>
              <a:rPr lang="nb-NO" sz="3200" b="1" dirty="0">
                <a:latin typeface="Times New Roman" panose="02020603050405020304" pitchFamily="18" charset="0"/>
                <a:cs typeface="Times New Roman" panose="02020603050405020304" pitchFamily="18" charset="0"/>
              </a:rPr>
              <a:t>Mức khá: </a:t>
            </a:r>
            <a:r>
              <a:rPr lang="nb-NO" sz="3200" dirty="0">
                <a:latin typeface="Times New Roman" panose="02020603050405020304" pitchFamily="18" charset="0"/>
                <a:cs typeface="Times New Roman" panose="02020603050405020304" pitchFamily="18" charset="0"/>
              </a:rPr>
              <a:t>Có phẩm chất, năng lực </a:t>
            </a:r>
            <a:r>
              <a:rPr lang="nb-NO" sz="3200" dirty="0">
                <a:solidFill>
                  <a:srgbClr val="C00000"/>
                </a:solidFill>
                <a:latin typeface="Times New Roman" panose="02020603050405020304" pitchFamily="18" charset="0"/>
                <a:cs typeface="Times New Roman" panose="02020603050405020304" pitchFamily="18" charset="0"/>
              </a:rPr>
              <a:t>tự học, tự rèn luyện, chủ động đổi mới</a:t>
            </a:r>
            <a:r>
              <a:rPr lang="nb-NO" sz="3200" dirty="0">
                <a:latin typeface="Times New Roman" panose="02020603050405020304" pitchFamily="18" charset="0"/>
                <a:cs typeface="Times New Roman" panose="02020603050405020304" pitchFamily="18" charset="0"/>
              </a:rPr>
              <a:t> trong thực hiện nhiệm vụ được giao;</a:t>
            </a:r>
            <a:endParaRPr lang="en-US" sz="3200" dirty="0">
              <a:latin typeface="Times New Roman" panose="02020603050405020304" pitchFamily="18" charset="0"/>
              <a:cs typeface="Times New Roman" panose="02020603050405020304" pitchFamily="18" charset="0"/>
            </a:endParaRPr>
          </a:p>
          <a:p>
            <a:r>
              <a:rPr lang="nb-NO" sz="3200" dirty="0">
                <a:latin typeface="Times New Roman" panose="02020603050405020304" pitchFamily="18" charset="0"/>
                <a:cs typeface="Times New Roman" panose="02020603050405020304" pitchFamily="18" charset="0"/>
              </a:rPr>
              <a:t>c) </a:t>
            </a:r>
            <a:r>
              <a:rPr lang="nb-NO" sz="3200" b="1" dirty="0">
                <a:latin typeface="Times New Roman" panose="02020603050405020304" pitchFamily="18" charset="0"/>
                <a:cs typeface="Times New Roman" panose="02020603050405020304" pitchFamily="18" charset="0"/>
              </a:rPr>
              <a:t>Mức tốt: </a:t>
            </a:r>
            <a:r>
              <a:rPr lang="nb-NO" sz="3200" dirty="0">
                <a:latin typeface="Times New Roman" panose="02020603050405020304" pitchFamily="18" charset="0"/>
                <a:cs typeface="Times New Roman" panose="02020603050405020304" pitchFamily="18" charset="0"/>
              </a:rPr>
              <a:t>Có </a:t>
            </a:r>
            <a:r>
              <a:rPr lang="nb-NO" sz="3200" dirty="0">
                <a:solidFill>
                  <a:srgbClr val="C00000"/>
                </a:solidFill>
                <a:latin typeface="Times New Roman" panose="02020603050405020304" pitchFamily="18" charset="0"/>
                <a:cs typeface="Times New Roman" panose="02020603050405020304" pitchFamily="18" charset="0"/>
              </a:rPr>
              <a:t>ảnh hưởng tích cực đến </a:t>
            </a:r>
            <a:r>
              <a:rPr lang="nb-NO" sz="3200" dirty="0">
                <a:latin typeface="Times New Roman" panose="02020603050405020304" pitchFamily="18" charset="0"/>
                <a:cs typeface="Times New Roman" panose="02020603050405020304" pitchFamily="18" charset="0"/>
              </a:rPr>
              <a:t>học sinh, đồng nghiệp, cha mẹ </a:t>
            </a:r>
            <a:r>
              <a:rPr lang="nb-NO" sz="3200" dirty="0" smtClean="0">
                <a:latin typeface="Times New Roman" panose="02020603050405020304" pitchFamily="18" charset="0"/>
                <a:cs typeface="Times New Roman" panose="02020603050405020304" pitchFamily="18" charset="0"/>
              </a:rPr>
              <a:t>hoặc </a:t>
            </a:r>
            <a:r>
              <a:rPr lang="nb-NO" sz="3200" dirty="0">
                <a:latin typeface="Times New Roman" panose="02020603050405020304" pitchFamily="18" charset="0"/>
                <a:cs typeface="Times New Roman" panose="02020603050405020304" pitchFamily="18" charset="0"/>
              </a:rPr>
              <a:t>người giám hộ của học sinh trong việc thực hiện mục tiêu giáo dục của cơ sở giáo dục phổ thông và phát triển giáo dục địa phương.</a:t>
            </a:r>
            <a:endParaRPr lang="en-US" sz="3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1337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33418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84518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944380"/>
            <a:ext cx="12192000" cy="5913620"/>
          </a:xfrm>
          <a:prstGeom prst="rect">
            <a:avLst/>
          </a:prstGeom>
        </p:spPr>
      </p:pic>
      <p:sp>
        <p:nvSpPr>
          <p:cNvPr id="4" name="TextBox 3"/>
          <p:cNvSpPr txBox="1"/>
          <p:nvPr/>
        </p:nvSpPr>
        <p:spPr>
          <a:xfrm>
            <a:off x="3657601" y="329785"/>
            <a:ext cx="7195278" cy="861774"/>
          </a:xfrm>
          <a:prstGeom prst="rect">
            <a:avLst/>
          </a:prstGeom>
          <a:noFill/>
        </p:spPr>
        <p:txBody>
          <a:bodyPr wrap="square" rtlCol="0">
            <a:spAutoFit/>
          </a:bodyPr>
          <a:lstStyle/>
          <a:p>
            <a:r>
              <a:rPr lang="en-US" sz="3200" dirty="0" err="1">
                <a:solidFill>
                  <a:srgbClr val="C00000"/>
                </a:solidFill>
              </a:rPr>
              <a:t>Xếp</a:t>
            </a:r>
            <a:r>
              <a:rPr lang="en-US" sz="3200" dirty="0">
                <a:solidFill>
                  <a:srgbClr val="C00000"/>
                </a:solidFill>
              </a:rPr>
              <a:t> </a:t>
            </a:r>
            <a:r>
              <a:rPr lang="en-US" sz="3200" dirty="0" err="1">
                <a:solidFill>
                  <a:srgbClr val="C00000"/>
                </a:solidFill>
              </a:rPr>
              <a:t>loại</a:t>
            </a:r>
            <a:r>
              <a:rPr lang="en-US" sz="3200" dirty="0">
                <a:solidFill>
                  <a:srgbClr val="C00000"/>
                </a:solidFill>
              </a:rPr>
              <a:t> </a:t>
            </a:r>
            <a:r>
              <a:rPr lang="en-US" sz="3200" dirty="0" err="1">
                <a:solidFill>
                  <a:srgbClr val="C00000"/>
                </a:solidFill>
              </a:rPr>
              <a:t>kết</a:t>
            </a:r>
            <a:r>
              <a:rPr lang="en-US" sz="3200" dirty="0">
                <a:solidFill>
                  <a:srgbClr val="C00000"/>
                </a:solidFill>
              </a:rPr>
              <a:t> </a:t>
            </a:r>
            <a:r>
              <a:rPr lang="en-US" sz="3200" dirty="0" err="1">
                <a:solidFill>
                  <a:srgbClr val="C00000"/>
                </a:solidFill>
              </a:rPr>
              <a:t>quả</a:t>
            </a:r>
            <a:r>
              <a:rPr lang="en-US" sz="3200" dirty="0">
                <a:solidFill>
                  <a:srgbClr val="C00000"/>
                </a:solidFill>
              </a:rPr>
              <a:t> </a:t>
            </a:r>
            <a:r>
              <a:rPr lang="en-US" sz="3200" dirty="0" err="1">
                <a:solidFill>
                  <a:srgbClr val="C00000"/>
                </a:solidFill>
              </a:rPr>
              <a:t>đánh</a:t>
            </a:r>
            <a:r>
              <a:rPr lang="en-US" sz="3200" dirty="0">
                <a:solidFill>
                  <a:srgbClr val="C00000"/>
                </a:solidFill>
              </a:rPr>
              <a:t> </a:t>
            </a:r>
            <a:r>
              <a:rPr lang="en-US" sz="3200" dirty="0" err="1">
                <a:solidFill>
                  <a:srgbClr val="C00000"/>
                </a:solidFill>
              </a:rPr>
              <a:t>giá</a:t>
            </a:r>
            <a:endParaRPr lang="en-US" sz="3200" dirty="0">
              <a:solidFill>
                <a:srgbClr val="C00000"/>
              </a:solidFill>
            </a:endParaRPr>
          </a:p>
          <a:p>
            <a:endParaRPr lang="en-US" dirty="0"/>
          </a:p>
        </p:txBody>
      </p:sp>
    </p:spTree>
    <p:extLst>
      <p:ext uri="{BB962C8B-B14F-4D97-AF65-F5344CB8AC3E}">
        <p14:creationId xmlns:p14="http://schemas.microsoft.com/office/powerpoint/2010/main" val="1729294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09989" y="1127032"/>
            <a:ext cx="10066496" cy="648072"/>
          </a:xfrm>
          <a:prstGeom prst="rect">
            <a:avLst/>
          </a:prstGeom>
        </p:spPr>
        <p:txBody>
          <a:bodyPr anchor="ctr">
            <a:normAutofit/>
          </a:bodyPr>
          <a:lstStyle>
            <a:lvl1pPr algn="l" rtl="0" eaLnBrk="1" latinLnBrk="0" hangingPunct="1">
              <a:spcBef>
                <a:spcPct val="0"/>
              </a:spcBef>
              <a:buNone/>
              <a:defRPr kumimoji="1"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82296"/>
            <a:r>
              <a:rPr lang="en-US" altLang="ja-JP" sz="3200" b="1" dirty="0" err="1" smtClean="0">
                <a:solidFill>
                  <a:srgbClr val="FF0000"/>
                </a:solidFill>
                <a:latin typeface="Times New Roman" pitchFamily="18" charset="0"/>
                <a:cs typeface="Times New Roman" pitchFamily="18" charset="0"/>
              </a:rPr>
              <a:t>Xếp</a:t>
            </a:r>
            <a:r>
              <a:rPr lang="en-US" altLang="ja-JP" sz="3200" b="1" dirty="0" smtClean="0">
                <a:solidFill>
                  <a:srgbClr val="FF0000"/>
                </a:solidFill>
                <a:latin typeface="Times New Roman" pitchFamily="18" charset="0"/>
                <a:cs typeface="Times New Roman" pitchFamily="18" charset="0"/>
              </a:rPr>
              <a:t> </a:t>
            </a:r>
            <a:r>
              <a:rPr lang="en-US" altLang="ja-JP" sz="3200" b="1" dirty="0" err="1">
                <a:solidFill>
                  <a:srgbClr val="FF0000"/>
                </a:solidFill>
                <a:latin typeface="Times New Roman" pitchFamily="18" charset="0"/>
                <a:cs typeface="Times New Roman" pitchFamily="18" charset="0"/>
              </a:rPr>
              <a:t>loại</a:t>
            </a:r>
            <a:r>
              <a:rPr lang="en-US" altLang="ja-JP" sz="3200" b="1" dirty="0">
                <a:solidFill>
                  <a:srgbClr val="FF0000"/>
                </a:solidFill>
                <a:latin typeface="Times New Roman" pitchFamily="18" charset="0"/>
                <a:cs typeface="Times New Roman" pitchFamily="18" charset="0"/>
              </a:rPr>
              <a:t> </a:t>
            </a:r>
            <a:r>
              <a:rPr lang="en-US" altLang="ja-JP" sz="3200" b="1" dirty="0" err="1">
                <a:solidFill>
                  <a:srgbClr val="FF0000"/>
                </a:solidFill>
                <a:latin typeface="Times New Roman" pitchFamily="18" charset="0"/>
                <a:cs typeface="Times New Roman" pitchFamily="18" charset="0"/>
              </a:rPr>
              <a:t>kết</a:t>
            </a:r>
            <a:r>
              <a:rPr lang="en-US" altLang="ja-JP" sz="3200" b="1" dirty="0">
                <a:solidFill>
                  <a:srgbClr val="FF0000"/>
                </a:solidFill>
                <a:latin typeface="Times New Roman" pitchFamily="18" charset="0"/>
                <a:cs typeface="Times New Roman" pitchFamily="18" charset="0"/>
              </a:rPr>
              <a:t> </a:t>
            </a:r>
            <a:r>
              <a:rPr lang="en-US" altLang="ja-JP" sz="3200" b="1" dirty="0" err="1">
                <a:solidFill>
                  <a:srgbClr val="FF0000"/>
                </a:solidFill>
                <a:latin typeface="Times New Roman" pitchFamily="18" charset="0"/>
                <a:cs typeface="Times New Roman" pitchFamily="18" charset="0"/>
              </a:rPr>
              <a:t>quả</a:t>
            </a:r>
            <a:r>
              <a:rPr lang="en-US" altLang="ja-JP" sz="3200" b="1" dirty="0">
                <a:solidFill>
                  <a:srgbClr val="FF0000"/>
                </a:solidFill>
                <a:latin typeface="Times New Roman" pitchFamily="18" charset="0"/>
                <a:cs typeface="Times New Roman" pitchFamily="18" charset="0"/>
              </a:rPr>
              <a:t> </a:t>
            </a:r>
            <a:r>
              <a:rPr lang="en-US" altLang="ja-JP" sz="3200" b="1" dirty="0" err="1">
                <a:solidFill>
                  <a:srgbClr val="FF0000"/>
                </a:solidFill>
                <a:latin typeface="Times New Roman" pitchFamily="18" charset="0"/>
                <a:cs typeface="Times New Roman" pitchFamily="18" charset="0"/>
              </a:rPr>
              <a:t>đánh</a:t>
            </a:r>
            <a:r>
              <a:rPr lang="en-US" altLang="ja-JP" sz="3200" b="1" dirty="0">
                <a:solidFill>
                  <a:srgbClr val="FF0000"/>
                </a:solidFill>
                <a:latin typeface="Times New Roman" pitchFamily="18" charset="0"/>
                <a:cs typeface="Times New Roman" pitchFamily="18" charset="0"/>
              </a:rPr>
              <a:t> </a:t>
            </a:r>
            <a:r>
              <a:rPr lang="en-US" altLang="ja-JP" sz="3200" b="1" dirty="0" err="1">
                <a:solidFill>
                  <a:srgbClr val="FF0000"/>
                </a:solidFill>
                <a:latin typeface="Times New Roman" pitchFamily="18" charset="0"/>
                <a:cs typeface="Times New Roman" pitchFamily="18" charset="0"/>
              </a:rPr>
              <a:t>giá</a:t>
            </a:r>
            <a:endParaRPr lang="en-US" altLang="ja-JP" sz="3200" b="1" dirty="0">
              <a:solidFill>
                <a:srgbClr val="FF0000"/>
              </a:solidFill>
              <a:latin typeface="Times New Roman" pitchFamily="18" charset="0"/>
              <a:cs typeface="Times New Roman" pitchFamily="18" charset="0"/>
            </a:endParaRPr>
          </a:p>
        </p:txBody>
      </p:sp>
      <p:cxnSp>
        <p:nvCxnSpPr>
          <p:cNvPr id="12" name="Straight Connector 11"/>
          <p:cNvCxnSpPr/>
          <p:nvPr/>
        </p:nvCxnSpPr>
        <p:spPr>
          <a:xfrm>
            <a:off x="0" y="908720"/>
            <a:ext cx="12192000" cy="0"/>
          </a:xfrm>
          <a:prstGeom prst="line">
            <a:avLst/>
          </a:prstGeom>
          <a:ln w="38100" cmpd="dbl">
            <a:solidFill>
              <a:schemeClr val="accent1">
                <a:lumMod val="75000"/>
              </a:schemeClr>
            </a:solidFill>
          </a:ln>
          <a:effectLst>
            <a:outerShdw blurRad="50800" dist="50800" dir="5400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sp>
        <p:nvSpPr>
          <p:cNvPr id="2"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7" name="Diagram 6"/>
          <p:cNvGraphicFramePr/>
          <p:nvPr>
            <p:extLst>
              <p:ext uri="{D42A27DB-BD31-4B8C-83A1-F6EECF244321}">
                <p14:modId xmlns:p14="http://schemas.microsoft.com/office/powerpoint/2010/main" val="4167909412"/>
              </p:ext>
            </p:extLst>
          </p:nvPr>
        </p:nvGraphicFramePr>
        <p:xfrm>
          <a:off x="1428718" y="1988840"/>
          <a:ext cx="10055309"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686107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321" y="349589"/>
            <a:ext cx="10323226" cy="654752"/>
          </a:xfrm>
        </p:spPr>
        <p:txBody>
          <a:bodyPr>
            <a:normAutofit/>
          </a:bodyPr>
          <a:lstStyle/>
          <a:p>
            <a:r>
              <a:rPr lang="en-US" sz="2800" b="1" dirty="0" err="1" smtClean="0">
                <a:solidFill>
                  <a:srgbClr val="C00000"/>
                </a:solidFill>
              </a:rPr>
              <a:t>Điều</a:t>
            </a:r>
            <a:r>
              <a:rPr lang="en-US" sz="2800" b="1" dirty="0" smtClean="0">
                <a:solidFill>
                  <a:srgbClr val="C00000"/>
                </a:solidFill>
              </a:rPr>
              <a:t> 5. </a:t>
            </a:r>
            <a:r>
              <a:rPr lang="en-US" sz="2800" b="1" dirty="0" err="1" smtClean="0">
                <a:solidFill>
                  <a:srgbClr val="C00000"/>
                </a:solidFill>
              </a:rPr>
              <a:t>Tiêu</a:t>
            </a:r>
            <a:r>
              <a:rPr lang="en-US" sz="2800" b="1" dirty="0" smtClean="0">
                <a:solidFill>
                  <a:srgbClr val="C00000"/>
                </a:solidFill>
              </a:rPr>
              <a:t> </a:t>
            </a:r>
            <a:r>
              <a:rPr lang="en-US" sz="2800" b="1" dirty="0" err="1">
                <a:solidFill>
                  <a:srgbClr val="C00000"/>
                </a:solidFill>
              </a:rPr>
              <a:t>chuẩn</a:t>
            </a:r>
            <a:r>
              <a:rPr lang="en-US" sz="2800" b="1" dirty="0">
                <a:solidFill>
                  <a:srgbClr val="C00000"/>
                </a:solidFill>
              </a:rPr>
              <a:t> 2. </a:t>
            </a:r>
            <a:r>
              <a:rPr lang="en-US" sz="2800" b="1" dirty="0" err="1">
                <a:solidFill>
                  <a:srgbClr val="C00000"/>
                </a:solidFill>
              </a:rPr>
              <a:t>Phát</a:t>
            </a:r>
            <a:r>
              <a:rPr lang="en-US" sz="2800" b="1" dirty="0">
                <a:solidFill>
                  <a:srgbClr val="C00000"/>
                </a:solidFill>
              </a:rPr>
              <a:t> </a:t>
            </a:r>
            <a:r>
              <a:rPr lang="en-US" sz="2800" b="1" dirty="0" err="1">
                <a:solidFill>
                  <a:srgbClr val="C00000"/>
                </a:solidFill>
              </a:rPr>
              <a:t>triển</a:t>
            </a:r>
            <a:r>
              <a:rPr lang="en-US" sz="2800" b="1" dirty="0">
                <a:solidFill>
                  <a:srgbClr val="C00000"/>
                </a:solidFill>
              </a:rPr>
              <a:t> </a:t>
            </a:r>
            <a:r>
              <a:rPr lang="en-US" sz="2800" b="1" dirty="0" err="1">
                <a:solidFill>
                  <a:srgbClr val="C00000"/>
                </a:solidFill>
              </a:rPr>
              <a:t>chuyên</a:t>
            </a:r>
            <a:r>
              <a:rPr lang="en-US" sz="2800" b="1" dirty="0">
                <a:solidFill>
                  <a:srgbClr val="C00000"/>
                </a:solidFill>
              </a:rPr>
              <a:t> </a:t>
            </a:r>
            <a:r>
              <a:rPr lang="en-US" sz="2800" b="1" dirty="0" err="1">
                <a:solidFill>
                  <a:srgbClr val="C00000"/>
                </a:solidFill>
              </a:rPr>
              <a:t>môn</a:t>
            </a:r>
            <a:r>
              <a:rPr lang="en-US" sz="2800" b="1" dirty="0">
                <a:solidFill>
                  <a:srgbClr val="C00000"/>
                </a:solidFill>
              </a:rPr>
              <a:t>, </a:t>
            </a:r>
            <a:r>
              <a:rPr lang="en-US" sz="2800" b="1" dirty="0" err="1">
                <a:solidFill>
                  <a:srgbClr val="C00000"/>
                </a:solidFill>
              </a:rPr>
              <a:t>nghiệp</a:t>
            </a:r>
            <a:r>
              <a:rPr lang="en-US" sz="2800" b="1" dirty="0">
                <a:solidFill>
                  <a:srgbClr val="C00000"/>
                </a:solidFill>
              </a:rPr>
              <a:t> </a:t>
            </a:r>
            <a:r>
              <a:rPr lang="en-US" sz="2800" b="1" dirty="0" err="1" smtClean="0">
                <a:solidFill>
                  <a:srgbClr val="C00000"/>
                </a:solidFill>
              </a:rPr>
              <a:t>vụ</a:t>
            </a:r>
            <a:endParaRPr lang="en-US" sz="2800" dirty="0">
              <a:solidFill>
                <a:srgbClr val="C00000"/>
              </a:solidFill>
            </a:endParaRPr>
          </a:p>
        </p:txBody>
      </p:sp>
      <p:sp>
        <p:nvSpPr>
          <p:cNvPr id="4" name="TextBox 3"/>
          <p:cNvSpPr txBox="1"/>
          <p:nvPr/>
        </p:nvSpPr>
        <p:spPr>
          <a:xfrm>
            <a:off x="929390" y="1484026"/>
            <a:ext cx="10523095" cy="4524315"/>
          </a:xfrm>
          <a:prstGeom prst="rect">
            <a:avLst/>
          </a:prstGeom>
          <a:solidFill>
            <a:schemeClr val="accent2">
              <a:lumMod val="20000"/>
              <a:lumOff val="80000"/>
            </a:schemeClr>
          </a:solidFill>
        </p:spPr>
        <p:txBody>
          <a:bodyPr wrap="square" rtlCol="0">
            <a:spAutoFit/>
          </a:bodyPr>
          <a:lstStyle/>
          <a:p>
            <a:pPr algn="just"/>
            <a:r>
              <a:rPr lang="en-US" sz="3200" dirty="0" err="1">
                <a:solidFill>
                  <a:srgbClr val="FF0000"/>
                </a:solidFill>
              </a:rPr>
              <a:t>Tiêu</a:t>
            </a:r>
            <a:r>
              <a:rPr lang="en-US" sz="3200" dirty="0">
                <a:solidFill>
                  <a:srgbClr val="FF0000"/>
                </a:solidFill>
              </a:rPr>
              <a:t> </a:t>
            </a:r>
            <a:r>
              <a:rPr lang="en-US" sz="3200" dirty="0" err="1">
                <a:solidFill>
                  <a:srgbClr val="FF0000"/>
                </a:solidFill>
              </a:rPr>
              <a:t>chí</a:t>
            </a:r>
            <a:r>
              <a:rPr lang="en-US" sz="3200" dirty="0">
                <a:solidFill>
                  <a:srgbClr val="FF0000"/>
                </a:solidFill>
              </a:rPr>
              <a:t> 3. </a:t>
            </a:r>
            <a:r>
              <a:rPr lang="en-US" sz="3200" dirty="0" err="1">
                <a:solidFill>
                  <a:schemeClr val="tx1">
                    <a:lumMod val="95000"/>
                    <a:lumOff val="5000"/>
                  </a:schemeClr>
                </a:solidFill>
              </a:rPr>
              <a:t>Phát</a:t>
            </a:r>
            <a:r>
              <a:rPr lang="en-US" sz="3200" dirty="0">
                <a:solidFill>
                  <a:schemeClr val="tx1">
                    <a:lumMod val="95000"/>
                    <a:lumOff val="5000"/>
                  </a:schemeClr>
                </a:solidFill>
              </a:rPr>
              <a:t> </a:t>
            </a:r>
            <a:r>
              <a:rPr lang="en-US" sz="3200" dirty="0" err="1">
                <a:solidFill>
                  <a:schemeClr val="tx1">
                    <a:lumMod val="95000"/>
                    <a:lumOff val="5000"/>
                  </a:schemeClr>
                </a:solidFill>
              </a:rPr>
              <a:t>triển</a:t>
            </a:r>
            <a:r>
              <a:rPr lang="en-US" sz="3200" dirty="0">
                <a:solidFill>
                  <a:schemeClr val="tx1">
                    <a:lumMod val="95000"/>
                    <a:lumOff val="5000"/>
                  </a:schemeClr>
                </a:solidFill>
              </a:rPr>
              <a:t> </a:t>
            </a:r>
            <a:r>
              <a:rPr lang="en-US" sz="3200" dirty="0" err="1">
                <a:solidFill>
                  <a:schemeClr val="tx1">
                    <a:lumMod val="95000"/>
                    <a:lumOff val="5000"/>
                  </a:schemeClr>
                </a:solidFill>
              </a:rPr>
              <a:t>chuyên</a:t>
            </a:r>
            <a:r>
              <a:rPr lang="en-US" sz="3200" dirty="0">
                <a:solidFill>
                  <a:schemeClr val="tx1">
                    <a:lumMod val="95000"/>
                    <a:lumOff val="5000"/>
                  </a:schemeClr>
                </a:solidFill>
              </a:rPr>
              <a:t> </a:t>
            </a:r>
            <a:r>
              <a:rPr lang="en-US" sz="3200" dirty="0" err="1">
                <a:solidFill>
                  <a:schemeClr val="tx1">
                    <a:lumMod val="95000"/>
                    <a:lumOff val="5000"/>
                  </a:schemeClr>
                </a:solidFill>
              </a:rPr>
              <a:t>môn</a:t>
            </a:r>
            <a:r>
              <a:rPr lang="en-US" sz="3200" dirty="0">
                <a:solidFill>
                  <a:schemeClr val="tx1">
                    <a:lumMod val="95000"/>
                    <a:lumOff val="5000"/>
                  </a:schemeClr>
                </a:solidFill>
              </a:rPr>
              <a:t> </a:t>
            </a:r>
            <a:r>
              <a:rPr lang="en-US" sz="3200" dirty="0" err="1">
                <a:solidFill>
                  <a:schemeClr val="tx1">
                    <a:lumMod val="95000"/>
                    <a:lumOff val="5000"/>
                  </a:schemeClr>
                </a:solidFill>
              </a:rPr>
              <a:t>bản</a:t>
            </a:r>
            <a:r>
              <a:rPr lang="en-US" sz="3200" dirty="0">
                <a:solidFill>
                  <a:schemeClr val="tx1">
                    <a:lumMod val="95000"/>
                    <a:lumOff val="5000"/>
                  </a:schemeClr>
                </a:solidFill>
              </a:rPr>
              <a:t> </a:t>
            </a:r>
            <a:r>
              <a:rPr lang="en-US" sz="3200" dirty="0" err="1">
                <a:solidFill>
                  <a:schemeClr val="tx1">
                    <a:lumMod val="95000"/>
                    <a:lumOff val="5000"/>
                  </a:schemeClr>
                </a:solidFill>
              </a:rPr>
              <a:t>thân</a:t>
            </a:r>
            <a:endParaRPr lang="en-US" sz="3200" dirty="0">
              <a:solidFill>
                <a:schemeClr val="tx1">
                  <a:lumMod val="95000"/>
                  <a:lumOff val="5000"/>
                </a:schemeClr>
              </a:solidFill>
            </a:endParaRPr>
          </a:p>
          <a:p>
            <a:pPr algn="just"/>
            <a:r>
              <a:rPr lang="en-US" sz="3200" dirty="0" err="1">
                <a:solidFill>
                  <a:srgbClr val="FF0000"/>
                </a:solidFill>
              </a:rPr>
              <a:t>Tiêu</a:t>
            </a:r>
            <a:r>
              <a:rPr lang="en-US" sz="3200" dirty="0">
                <a:solidFill>
                  <a:srgbClr val="FF0000"/>
                </a:solidFill>
              </a:rPr>
              <a:t> </a:t>
            </a:r>
            <a:r>
              <a:rPr lang="en-US" sz="3200" dirty="0" err="1">
                <a:solidFill>
                  <a:srgbClr val="FF0000"/>
                </a:solidFill>
              </a:rPr>
              <a:t>chí</a:t>
            </a:r>
            <a:r>
              <a:rPr lang="en-US" sz="3200" dirty="0">
                <a:solidFill>
                  <a:srgbClr val="FF0000"/>
                </a:solidFill>
              </a:rPr>
              <a:t> 4. </a:t>
            </a:r>
            <a:r>
              <a:rPr lang="en-US" sz="3200" dirty="0" err="1">
                <a:solidFill>
                  <a:schemeClr val="tx1">
                    <a:lumMod val="95000"/>
                    <a:lumOff val="5000"/>
                  </a:schemeClr>
                </a:solidFill>
              </a:rPr>
              <a:t>Xây</a:t>
            </a:r>
            <a:r>
              <a:rPr lang="en-US" sz="3200" dirty="0">
                <a:solidFill>
                  <a:schemeClr val="tx1">
                    <a:lumMod val="95000"/>
                    <a:lumOff val="5000"/>
                  </a:schemeClr>
                </a:solidFill>
              </a:rPr>
              <a:t> </a:t>
            </a:r>
            <a:r>
              <a:rPr lang="en-US" sz="3200" dirty="0" err="1">
                <a:solidFill>
                  <a:schemeClr val="tx1">
                    <a:lumMod val="95000"/>
                    <a:lumOff val="5000"/>
                  </a:schemeClr>
                </a:solidFill>
              </a:rPr>
              <a:t>dựng</a:t>
            </a:r>
            <a:r>
              <a:rPr lang="en-US" sz="3200" dirty="0">
                <a:solidFill>
                  <a:schemeClr val="tx1">
                    <a:lumMod val="95000"/>
                    <a:lumOff val="5000"/>
                  </a:schemeClr>
                </a:solidFill>
              </a:rPr>
              <a:t> </a:t>
            </a:r>
            <a:r>
              <a:rPr lang="en-US" sz="3200" dirty="0" err="1">
                <a:solidFill>
                  <a:schemeClr val="tx1">
                    <a:lumMod val="95000"/>
                    <a:lumOff val="5000"/>
                  </a:schemeClr>
                </a:solidFill>
              </a:rPr>
              <a:t>kế</a:t>
            </a:r>
            <a:r>
              <a:rPr lang="en-US" sz="3200" dirty="0">
                <a:solidFill>
                  <a:schemeClr val="tx1">
                    <a:lumMod val="95000"/>
                    <a:lumOff val="5000"/>
                  </a:schemeClr>
                </a:solidFill>
              </a:rPr>
              <a:t> </a:t>
            </a:r>
            <a:r>
              <a:rPr lang="en-US" sz="3200" dirty="0" err="1">
                <a:solidFill>
                  <a:schemeClr val="tx1">
                    <a:lumMod val="95000"/>
                    <a:lumOff val="5000"/>
                  </a:schemeClr>
                </a:solidFill>
              </a:rPr>
              <a:t>hoạch</a:t>
            </a:r>
            <a:r>
              <a:rPr lang="en-US" sz="3200" dirty="0">
                <a:solidFill>
                  <a:schemeClr val="tx1">
                    <a:lumMod val="95000"/>
                    <a:lumOff val="5000"/>
                  </a:schemeClr>
                </a:solidFill>
              </a:rPr>
              <a:t> </a:t>
            </a:r>
            <a:r>
              <a:rPr lang="en-US" sz="3200" dirty="0" err="1">
                <a:solidFill>
                  <a:schemeClr val="tx1">
                    <a:lumMod val="95000"/>
                    <a:lumOff val="5000"/>
                  </a:schemeClr>
                </a:solidFill>
              </a:rPr>
              <a:t>dạy</a:t>
            </a:r>
            <a:r>
              <a:rPr lang="en-US" sz="3200" dirty="0">
                <a:solidFill>
                  <a:schemeClr val="tx1">
                    <a:lumMod val="95000"/>
                    <a:lumOff val="5000"/>
                  </a:schemeClr>
                </a:solidFill>
              </a:rPr>
              <a:t> </a:t>
            </a:r>
            <a:r>
              <a:rPr lang="en-US" sz="3200" dirty="0" err="1">
                <a:solidFill>
                  <a:schemeClr val="tx1">
                    <a:lumMod val="95000"/>
                    <a:lumOff val="5000"/>
                  </a:schemeClr>
                </a:solidFill>
              </a:rPr>
              <a:t>học</a:t>
            </a:r>
            <a:r>
              <a:rPr lang="en-US" sz="3200" dirty="0">
                <a:solidFill>
                  <a:schemeClr val="tx1">
                    <a:lumMod val="95000"/>
                    <a:lumOff val="5000"/>
                  </a:schemeClr>
                </a:solidFill>
              </a:rPr>
              <a:t> </a:t>
            </a:r>
            <a:r>
              <a:rPr lang="en-US" sz="3200" dirty="0" err="1">
                <a:solidFill>
                  <a:schemeClr val="tx1">
                    <a:lumMod val="95000"/>
                    <a:lumOff val="5000"/>
                  </a:schemeClr>
                </a:solidFill>
              </a:rPr>
              <a:t>và</a:t>
            </a:r>
            <a:r>
              <a:rPr lang="en-US" sz="3200" dirty="0">
                <a:solidFill>
                  <a:schemeClr val="tx1">
                    <a:lumMod val="95000"/>
                    <a:lumOff val="5000"/>
                  </a:schemeClr>
                </a:solidFill>
              </a:rPr>
              <a:t> </a:t>
            </a:r>
            <a:r>
              <a:rPr lang="en-US" sz="3200" dirty="0" err="1">
                <a:solidFill>
                  <a:schemeClr val="tx1">
                    <a:lumMod val="95000"/>
                    <a:lumOff val="5000"/>
                  </a:schemeClr>
                </a:solidFill>
              </a:rPr>
              <a:t>giáo</a:t>
            </a:r>
            <a:r>
              <a:rPr lang="en-US" sz="3200" dirty="0">
                <a:solidFill>
                  <a:schemeClr val="tx1">
                    <a:lumMod val="95000"/>
                    <a:lumOff val="5000"/>
                  </a:schemeClr>
                </a:solidFill>
              </a:rPr>
              <a:t> </a:t>
            </a:r>
            <a:r>
              <a:rPr lang="en-US" sz="3200" dirty="0" err="1">
                <a:solidFill>
                  <a:schemeClr val="tx1">
                    <a:lumMod val="95000"/>
                    <a:lumOff val="5000"/>
                  </a:schemeClr>
                </a:solidFill>
              </a:rPr>
              <a:t>dục</a:t>
            </a:r>
            <a:r>
              <a:rPr lang="en-US" sz="3200" dirty="0">
                <a:solidFill>
                  <a:schemeClr val="tx1">
                    <a:lumMod val="95000"/>
                    <a:lumOff val="5000"/>
                  </a:schemeClr>
                </a:solidFill>
              </a:rPr>
              <a:t> </a:t>
            </a:r>
            <a:r>
              <a:rPr lang="en-US" sz="3200" dirty="0" err="1">
                <a:solidFill>
                  <a:schemeClr val="tx1">
                    <a:lumMod val="95000"/>
                    <a:lumOff val="5000"/>
                  </a:schemeClr>
                </a:solidFill>
              </a:rPr>
              <a:t>theo</a:t>
            </a:r>
            <a:r>
              <a:rPr lang="en-US" sz="3200" dirty="0">
                <a:solidFill>
                  <a:schemeClr val="tx1">
                    <a:lumMod val="95000"/>
                    <a:lumOff val="5000"/>
                  </a:schemeClr>
                </a:solidFill>
              </a:rPr>
              <a:t> </a:t>
            </a:r>
            <a:r>
              <a:rPr lang="en-US" sz="3200" dirty="0" err="1">
                <a:solidFill>
                  <a:schemeClr val="tx1">
                    <a:lumMod val="95000"/>
                    <a:lumOff val="5000"/>
                  </a:schemeClr>
                </a:solidFill>
              </a:rPr>
              <a:t>hướng</a:t>
            </a:r>
            <a:r>
              <a:rPr lang="en-US" sz="3200" dirty="0">
                <a:solidFill>
                  <a:schemeClr val="tx1">
                    <a:lumMod val="95000"/>
                    <a:lumOff val="5000"/>
                  </a:schemeClr>
                </a:solidFill>
              </a:rPr>
              <a:t> </a:t>
            </a:r>
            <a:r>
              <a:rPr lang="en-US" sz="3200" dirty="0" err="1">
                <a:solidFill>
                  <a:schemeClr val="tx1">
                    <a:lumMod val="95000"/>
                    <a:lumOff val="5000"/>
                  </a:schemeClr>
                </a:solidFill>
              </a:rPr>
              <a:t>phát</a:t>
            </a:r>
            <a:r>
              <a:rPr lang="en-US" sz="3200" dirty="0">
                <a:solidFill>
                  <a:schemeClr val="tx1">
                    <a:lumMod val="95000"/>
                    <a:lumOff val="5000"/>
                  </a:schemeClr>
                </a:solidFill>
              </a:rPr>
              <a:t> </a:t>
            </a:r>
            <a:r>
              <a:rPr lang="en-US" sz="3200" dirty="0" err="1">
                <a:solidFill>
                  <a:schemeClr val="tx1">
                    <a:lumMod val="95000"/>
                    <a:lumOff val="5000"/>
                  </a:schemeClr>
                </a:solidFill>
              </a:rPr>
              <a:t>triển</a:t>
            </a:r>
            <a:r>
              <a:rPr lang="en-US" sz="3200" dirty="0">
                <a:solidFill>
                  <a:schemeClr val="tx1">
                    <a:lumMod val="95000"/>
                    <a:lumOff val="5000"/>
                  </a:schemeClr>
                </a:solidFill>
              </a:rPr>
              <a:t> </a:t>
            </a:r>
            <a:r>
              <a:rPr lang="en-US" sz="3200" dirty="0" err="1">
                <a:solidFill>
                  <a:schemeClr val="tx1">
                    <a:lumMod val="95000"/>
                    <a:lumOff val="5000"/>
                  </a:schemeClr>
                </a:solidFill>
              </a:rPr>
              <a:t>phẩm</a:t>
            </a:r>
            <a:r>
              <a:rPr lang="en-US" sz="3200" dirty="0">
                <a:solidFill>
                  <a:schemeClr val="tx1">
                    <a:lumMod val="95000"/>
                    <a:lumOff val="5000"/>
                  </a:schemeClr>
                </a:solidFill>
              </a:rPr>
              <a:t> </a:t>
            </a:r>
            <a:r>
              <a:rPr lang="en-US" sz="3200" dirty="0" err="1">
                <a:solidFill>
                  <a:schemeClr val="tx1">
                    <a:lumMod val="95000"/>
                    <a:lumOff val="5000"/>
                  </a:schemeClr>
                </a:solidFill>
              </a:rPr>
              <a:t>chất</a:t>
            </a:r>
            <a:r>
              <a:rPr lang="en-US" sz="3200" dirty="0">
                <a:solidFill>
                  <a:schemeClr val="tx1">
                    <a:lumMod val="95000"/>
                    <a:lumOff val="5000"/>
                  </a:schemeClr>
                </a:solidFill>
              </a:rPr>
              <a:t>, </a:t>
            </a:r>
            <a:r>
              <a:rPr lang="en-US" sz="3200" dirty="0" err="1">
                <a:solidFill>
                  <a:schemeClr val="tx1">
                    <a:lumMod val="95000"/>
                    <a:lumOff val="5000"/>
                  </a:schemeClr>
                </a:solidFill>
              </a:rPr>
              <a:t>năng</a:t>
            </a:r>
            <a:r>
              <a:rPr lang="en-US" sz="3200" dirty="0">
                <a:solidFill>
                  <a:schemeClr val="tx1">
                    <a:lumMod val="95000"/>
                    <a:lumOff val="5000"/>
                  </a:schemeClr>
                </a:solidFill>
              </a:rPr>
              <a:t> </a:t>
            </a:r>
            <a:r>
              <a:rPr lang="en-US" sz="3200" dirty="0" err="1">
                <a:solidFill>
                  <a:schemeClr val="tx1">
                    <a:lumMod val="95000"/>
                    <a:lumOff val="5000"/>
                  </a:schemeClr>
                </a:solidFill>
              </a:rPr>
              <a:t>lực</a:t>
            </a:r>
            <a:r>
              <a:rPr lang="en-US" sz="3200" dirty="0">
                <a:solidFill>
                  <a:schemeClr val="tx1">
                    <a:lumMod val="95000"/>
                    <a:lumOff val="5000"/>
                  </a:schemeClr>
                </a:solidFill>
              </a:rPr>
              <a:t> </a:t>
            </a:r>
            <a:r>
              <a:rPr lang="en-US" sz="3200" dirty="0" err="1">
                <a:solidFill>
                  <a:schemeClr val="tx1">
                    <a:lumMod val="95000"/>
                    <a:lumOff val="5000"/>
                  </a:schemeClr>
                </a:solidFill>
              </a:rPr>
              <a:t>học</a:t>
            </a:r>
            <a:r>
              <a:rPr lang="en-US" sz="3200" dirty="0">
                <a:solidFill>
                  <a:schemeClr val="tx1">
                    <a:lumMod val="95000"/>
                    <a:lumOff val="5000"/>
                  </a:schemeClr>
                </a:solidFill>
              </a:rPr>
              <a:t> </a:t>
            </a:r>
            <a:r>
              <a:rPr lang="en-US" sz="3200" dirty="0" err="1">
                <a:solidFill>
                  <a:schemeClr val="tx1">
                    <a:lumMod val="95000"/>
                    <a:lumOff val="5000"/>
                  </a:schemeClr>
                </a:solidFill>
              </a:rPr>
              <a:t>sinh</a:t>
            </a:r>
            <a:endParaRPr lang="en-US" sz="3200" dirty="0">
              <a:solidFill>
                <a:schemeClr val="tx1">
                  <a:lumMod val="95000"/>
                  <a:lumOff val="5000"/>
                </a:schemeClr>
              </a:solidFill>
            </a:endParaRPr>
          </a:p>
          <a:p>
            <a:pPr algn="just"/>
            <a:r>
              <a:rPr lang="en-US" sz="3200" dirty="0" err="1">
                <a:solidFill>
                  <a:srgbClr val="FF0000"/>
                </a:solidFill>
              </a:rPr>
              <a:t>Tiêu</a:t>
            </a:r>
            <a:r>
              <a:rPr lang="en-US" sz="3200" dirty="0">
                <a:solidFill>
                  <a:srgbClr val="FF0000"/>
                </a:solidFill>
              </a:rPr>
              <a:t> </a:t>
            </a:r>
            <a:r>
              <a:rPr lang="en-US" sz="3200" dirty="0" err="1">
                <a:solidFill>
                  <a:srgbClr val="FF0000"/>
                </a:solidFill>
              </a:rPr>
              <a:t>chí</a:t>
            </a:r>
            <a:r>
              <a:rPr lang="en-US" sz="3200" dirty="0">
                <a:solidFill>
                  <a:srgbClr val="FF0000"/>
                </a:solidFill>
              </a:rPr>
              <a:t> 5. </a:t>
            </a:r>
            <a:r>
              <a:rPr lang="en-US" sz="3200" dirty="0" err="1">
                <a:solidFill>
                  <a:schemeClr val="tx1">
                    <a:lumMod val="95000"/>
                    <a:lumOff val="5000"/>
                  </a:schemeClr>
                </a:solidFill>
              </a:rPr>
              <a:t>Sử</a:t>
            </a:r>
            <a:r>
              <a:rPr lang="en-US" sz="3200" dirty="0">
                <a:solidFill>
                  <a:schemeClr val="tx1">
                    <a:lumMod val="95000"/>
                    <a:lumOff val="5000"/>
                  </a:schemeClr>
                </a:solidFill>
              </a:rPr>
              <a:t> </a:t>
            </a:r>
            <a:r>
              <a:rPr lang="en-US" sz="3200" dirty="0" err="1">
                <a:solidFill>
                  <a:schemeClr val="tx1">
                    <a:lumMod val="95000"/>
                    <a:lumOff val="5000"/>
                  </a:schemeClr>
                </a:solidFill>
              </a:rPr>
              <a:t>dụng</a:t>
            </a:r>
            <a:r>
              <a:rPr lang="en-US" sz="3200" dirty="0">
                <a:solidFill>
                  <a:schemeClr val="tx1">
                    <a:lumMod val="95000"/>
                    <a:lumOff val="5000"/>
                  </a:schemeClr>
                </a:solidFill>
              </a:rPr>
              <a:t> </a:t>
            </a:r>
            <a:r>
              <a:rPr lang="en-US" sz="3200" dirty="0" err="1">
                <a:solidFill>
                  <a:schemeClr val="tx1">
                    <a:lumMod val="95000"/>
                    <a:lumOff val="5000"/>
                  </a:schemeClr>
                </a:solidFill>
              </a:rPr>
              <a:t>phương</a:t>
            </a:r>
            <a:r>
              <a:rPr lang="en-US" sz="3200" dirty="0">
                <a:solidFill>
                  <a:schemeClr val="tx1">
                    <a:lumMod val="95000"/>
                    <a:lumOff val="5000"/>
                  </a:schemeClr>
                </a:solidFill>
              </a:rPr>
              <a:t> </a:t>
            </a:r>
            <a:r>
              <a:rPr lang="en-US" sz="3200" dirty="0" err="1">
                <a:solidFill>
                  <a:schemeClr val="tx1">
                    <a:lumMod val="95000"/>
                    <a:lumOff val="5000"/>
                  </a:schemeClr>
                </a:solidFill>
              </a:rPr>
              <a:t>pháp</a:t>
            </a:r>
            <a:r>
              <a:rPr lang="en-US" sz="3200" dirty="0">
                <a:solidFill>
                  <a:schemeClr val="tx1">
                    <a:lumMod val="95000"/>
                    <a:lumOff val="5000"/>
                  </a:schemeClr>
                </a:solidFill>
              </a:rPr>
              <a:t> </a:t>
            </a:r>
            <a:r>
              <a:rPr lang="en-US" sz="3200" dirty="0" err="1">
                <a:solidFill>
                  <a:schemeClr val="tx1">
                    <a:lumMod val="95000"/>
                    <a:lumOff val="5000"/>
                  </a:schemeClr>
                </a:solidFill>
              </a:rPr>
              <a:t>dạy</a:t>
            </a:r>
            <a:r>
              <a:rPr lang="en-US" sz="3200" dirty="0">
                <a:solidFill>
                  <a:schemeClr val="tx1">
                    <a:lumMod val="95000"/>
                    <a:lumOff val="5000"/>
                  </a:schemeClr>
                </a:solidFill>
              </a:rPr>
              <a:t> </a:t>
            </a:r>
            <a:r>
              <a:rPr lang="en-US" sz="3200" dirty="0" err="1">
                <a:solidFill>
                  <a:schemeClr val="tx1">
                    <a:lumMod val="95000"/>
                    <a:lumOff val="5000"/>
                  </a:schemeClr>
                </a:solidFill>
              </a:rPr>
              <a:t>học</a:t>
            </a:r>
            <a:r>
              <a:rPr lang="en-US" sz="3200" dirty="0">
                <a:solidFill>
                  <a:schemeClr val="tx1">
                    <a:lumMod val="95000"/>
                    <a:lumOff val="5000"/>
                  </a:schemeClr>
                </a:solidFill>
              </a:rPr>
              <a:t> </a:t>
            </a:r>
            <a:r>
              <a:rPr lang="en-US" sz="3200" dirty="0" err="1">
                <a:solidFill>
                  <a:schemeClr val="tx1">
                    <a:lumMod val="95000"/>
                    <a:lumOff val="5000"/>
                  </a:schemeClr>
                </a:solidFill>
              </a:rPr>
              <a:t>và</a:t>
            </a:r>
            <a:r>
              <a:rPr lang="en-US" sz="3200" dirty="0">
                <a:solidFill>
                  <a:schemeClr val="tx1">
                    <a:lumMod val="95000"/>
                    <a:lumOff val="5000"/>
                  </a:schemeClr>
                </a:solidFill>
              </a:rPr>
              <a:t> </a:t>
            </a:r>
            <a:r>
              <a:rPr lang="en-US" sz="3200" dirty="0" err="1">
                <a:solidFill>
                  <a:schemeClr val="tx1">
                    <a:lumMod val="95000"/>
                    <a:lumOff val="5000"/>
                  </a:schemeClr>
                </a:solidFill>
              </a:rPr>
              <a:t>giáo</a:t>
            </a:r>
            <a:r>
              <a:rPr lang="en-US" sz="3200" dirty="0">
                <a:solidFill>
                  <a:schemeClr val="tx1">
                    <a:lumMod val="95000"/>
                    <a:lumOff val="5000"/>
                  </a:schemeClr>
                </a:solidFill>
              </a:rPr>
              <a:t> </a:t>
            </a:r>
            <a:r>
              <a:rPr lang="en-US" sz="3200" dirty="0" err="1">
                <a:solidFill>
                  <a:schemeClr val="tx1">
                    <a:lumMod val="95000"/>
                    <a:lumOff val="5000"/>
                  </a:schemeClr>
                </a:solidFill>
              </a:rPr>
              <a:t>dục</a:t>
            </a:r>
            <a:r>
              <a:rPr lang="en-US" sz="3200" dirty="0">
                <a:solidFill>
                  <a:schemeClr val="tx1">
                    <a:lumMod val="95000"/>
                    <a:lumOff val="5000"/>
                  </a:schemeClr>
                </a:solidFill>
              </a:rPr>
              <a:t> </a:t>
            </a:r>
            <a:r>
              <a:rPr lang="en-US" sz="3200" dirty="0" err="1">
                <a:solidFill>
                  <a:schemeClr val="tx1">
                    <a:lumMod val="95000"/>
                    <a:lumOff val="5000"/>
                  </a:schemeClr>
                </a:solidFill>
              </a:rPr>
              <a:t>theo</a:t>
            </a:r>
            <a:r>
              <a:rPr lang="en-US" sz="3200" dirty="0">
                <a:solidFill>
                  <a:schemeClr val="tx1">
                    <a:lumMod val="95000"/>
                    <a:lumOff val="5000"/>
                  </a:schemeClr>
                </a:solidFill>
              </a:rPr>
              <a:t> </a:t>
            </a:r>
            <a:r>
              <a:rPr lang="en-US" sz="3200" dirty="0" err="1">
                <a:solidFill>
                  <a:schemeClr val="tx1">
                    <a:lumMod val="95000"/>
                    <a:lumOff val="5000"/>
                  </a:schemeClr>
                </a:solidFill>
              </a:rPr>
              <a:t>hướng</a:t>
            </a:r>
            <a:r>
              <a:rPr lang="en-US" sz="3200" dirty="0">
                <a:solidFill>
                  <a:schemeClr val="tx1">
                    <a:lumMod val="95000"/>
                    <a:lumOff val="5000"/>
                  </a:schemeClr>
                </a:solidFill>
              </a:rPr>
              <a:t> </a:t>
            </a:r>
            <a:r>
              <a:rPr lang="en-US" sz="3200" dirty="0" err="1">
                <a:solidFill>
                  <a:schemeClr val="tx1">
                    <a:lumMod val="95000"/>
                    <a:lumOff val="5000"/>
                  </a:schemeClr>
                </a:solidFill>
              </a:rPr>
              <a:t>phát</a:t>
            </a:r>
            <a:r>
              <a:rPr lang="en-US" sz="3200" dirty="0">
                <a:solidFill>
                  <a:schemeClr val="tx1">
                    <a:lumMod val="95000"/>
                    <a:lumOff val="5000"/>
                  </a:schemeClr>
                </a:solidFill>
              </a:rPr>
              <a:t> </a:t>
            </a:r>
            <a:r>
              <a:rPr lang="en-US" sz="3200" dirty="0" err="1">
                <a:solidFill>
                  <a:schemeClr val="tx1">
                    <a:lumMod val="95000"/>
                    <a:lumOff val="5000"/>
                  </a:schemeClr>
                </a:solidFill>
              </a:rPr>
              <a:t>triển</a:t>
            </a:r>
            <a:r>
              <a:rPr lang="en-US" sz="3200" dirty="0">
                <a:solidFill>
                  <a:schemeClr val="tx1">
                    <a:lumMod val="95000"/>
                    <a:lumOff val="5000"/>
                  </a:schemeClr>
                </a:solidFill>
              </a:rPr>
              <a:t> </a:t>
            </a:r>
            <a:r>
              <a:rPr lang="en-US" sz="3200" dirty="0" err="1">
                <a:solidFill>
                  <a:schemeClr val="tx1">
                    <a:lumMod val="95000"/>
                    <a:lumOff val="5000"/>
                  </a:schemeClr>
                </a:solidFill>
              </a:rPr>
              <a:t>phẩm</a:t>
            </a:r>
            <a:r>
              <a:rPr lang="en-US" sz="3200" dirty="0">
                <a:solidFill>
                  <a:schemeClr val="tx1">
                    <a:lumMod val="95000"/>
                    <a:lumOff val="5000"/>
                  </a:schemeClr>
                </a:solidFill>
              </a:rPr>
              <a:t> </a:t>
            </a:r>
            <a:r>
              <a:rPr lang="en-US" sz="3200" dirty="0" err="1">
                <a:solidFill>
                  <a:schemeClr val="tx1">
                    <a:lumMod val="95000"/>
                    <a:lumOff val="5000"/>
                  </a:schemeClr>
                </a:solidFill>
              </a:rPr>
              <a:t>chất</a:t>
            </a:r>
            <a:r>
              <a:rPr lang="en-US" sz="3200" dirty="0">
                <a:solidFill>
                  <a:schemeClr val="tx1">
                    <a:lumMod val="95000"/>
                    <a:lumOff val="5000"/>
                  </a:schemeClr>
                </a:solidFill>
              </a:rPr>
              <a:t>, </a:t>
            </a:r>
            <a:r>
              <a:rPr lang="en-US" sz="3200" dirty="0" err="1">
                <a:solidFill>
                  <a:schemeClr val="tx1">
                    <a:lumMod val="95000"/>
                    <a:lumOff val="5000"/>
                  </a:schemeClr>
                </a:solidFill>
              </a:rPr>
              <a:t>năng</a:t>
            </a:r>
            <a:r>
              <a:rPr lang="en-US" sz="3200" dirty="0">
                <a:solidFill>
                  <a:schemeClr val="tx1">
                    <a:lumMod val="95000"/>
                    <a:lumOff val="5000"/>
                  </a:schemeClr>
                </a:solidFill>
              </a:rPr>
              <a:t> </a:t>
            </a:r>
            <a:r>
              <a:rPr lang="en-US" sz="3200" dirty="0" err="1">
                <a:solidFill>
                  <a:schemeClr val="tx1">
                    <a:lumMod val="95000"/>
                    <a:lumOff val="5000"/>
                  </a:schemeClr>
                </a:solidFill>
              </a:rPr>
              <a:t>lực</a:t>
            </a:r>
            <a:r>
              <a:rPr lang="en-US" sz="3200" dirty="0">
                <a:solidFill>
                  <a:schemeClr val="tx1">
                    <a:lumMod val="95000"/>
                    <a:lumOff val="5000"/>
                  </a:schemeClr>
                </a:solidFill>
              </a:rPr>
              <a:t> </a:t>
            </a:r>
            <a:r>
              <a:rPr lang="en-US" sz="3200" dirty="0" err="1">
                <a:solidFill>
                  <a:schemeClr val="tx1">
                    <a:lumMod val="95000"/>
                    <a:lumOff val="5000"/>
                  </a:schemeClr>
                </a:solidFill>
              </a:rPr>
              <a:t>học</a:t>
            </a:r>
            <a:r>
              <a:rPr lang="en-US" sz="3200" dirty="0">
                <a:solidFill>
                  <a:schemeClr val="tx1">
                    <a:lumMod val="95000"/>
                    <a:lumOff val="5000"/>
                  </a:schemeClr>
                </a:solidFill>
              </a:rPr>
              <a:t> </a:t>
            </a:r>
            <a:r>
              <a:rPr lang="en-US" sz="3200" dirty="0" err="1">
                <a:solidFill>
                  <a:schemeClr val="tx1">
                    <a:lumMod val="95000"/>
                    <a:lumOff val="5000"/>
                  </a:schemeClr>
                </a:solidFill>
              </a:rPr>
              <a:t>sinh</a:t>
            </a:r>
            <a:endParaRPr lang="en-US" sz="3200" dirty="0">
              <a:solidFill>
                <a:schemeClr val="tx1">
                  <a:lumMod val="95000"/>
                  <a:lumOff val="5000"/>
                </a:schemeClr>
              </a:solidFill>
            </a:endParaRPr>
          </a:p>
          <a:p>
            <a:pPr algn="just"/>
            <a:r>
              <a:rPr lang="en-US" sz="3200" dirty="0" err="1">
                <a:solidFill>
                  <a:srgbClr val="FF0000"/>
                </a:solidFill>
              </a:rPr>
              <a:t>Tiêu</a:t>
            </a:r>
            <a:r>
              <a:rPr lang="en-US" sz="3200" dirty="0">
                <a:solidFill>
                  <a:srgbClr val="FF0000"/>
                </a:solidFill>
              </a:rPr>
              <a:t> </a:t>
            </a:r>
            <a:r>
              <a:rPr lang="en-US" sz="3200" dirty="0" err="1">
                <a:solidFill>
                  <a:srgbClr val="FF0000"/>
                </a:solidFill>
              </a:rPr>
              <a:t>chí</a:t>
            </a:r>
            <a:r>
              <a:rPr lang="en-US" sz="3200" dirty="0">
                <a:solidFill>
                  <a:srgbClr val="FF0000"/>
                </a:solidFill>
              </a:rPr>
              <a:t> 6. </a:t>
            </a:r>
            <a:r>
              <a:rPr lang="en-US" sz="3200" dirty="0" err="1">
                <a:solidFill>
                  <a:schemeClr val="tx1">
                    <a:lumMod val="95000"/>
                    <a:lumOff val="5000"/>
                  </a:schemeClr>
                </a:solidFill>
              </a:rPr>
              <a:t>Kiểm</a:t>
            </a:r>
            <a:r>
              <a:rPr lang="en-US" sz="3200" dirty="0">
                <a:solidFill>
                  <a:schemeClr val="tx1">
                    <a:lumMod val="95000"/>
                    <a:lumOff val="5000"/>
                  </a:schemeClr>
                </a:solidFill>
              </a:rPr>
              <a:t> </a:t>
            </a:r>
            <a:r>
              <a:rPr lang="en-US" sz="3200" dirty="0" err="1">
                <a:solidFill>
                  <a:schemeClr val="tx1">
                    <a:lumMod val="95000"/>
                    <a:lumOff val="5000"/>
                  </a:schemeClr>
                </a:solidFill>
              </a:rPr>
              <a:t>tra</a:t>
            </a:r>
            <a:r>
              <a:rPr lang="en-US" sz="3200" dirty="0">
                <a:solidFill>
                  <a:schemeClr val="tx1">
                    <a:lumMod val="95000"/>
                    <a:lumOff val="5000"/>
                  </a:schemeClr>
                </a:solidFill>
              </a:rPr>
              <a:t>, </a:t>
            </a:r>
            <a:r>
              <a:rPr lang="en-US" sz="3200" dirty="0" err="1">
                <a:solidFill>
                  <a:schemeClr val="tx1">
                    <a:lumMod val="95000"/>
                    <a:lumOff val="5000"/>
                  </a:schemeClr>
                </a:solidFill>
              </a:rPr>
              <a:t>đánh</a:t>
            </a:r>
            <a:r>
              <a:rPr lang="en-US" sz="3200" dirty="0">
                <a:solidFill>
                  <a:schemeClr val="tx1">
                    <a:lumMod val="95000"/>
                    <a:lumOff val="5000"/>
                  </a:schemeClr>
                </a:solidFill>
              </a:rPr>
              <a:t> </a:t>
            </a:r>
            <a:r>
              <a:rPr lang="en-US" sz="3200" dirty="0" err="1">
                <a:solidFill>
                  <a:schemeClr val="tx1">
                    <a:lumMod val="95000"/>
                    <a:lumOff val="5000"/>
                  </a:schemeClr>
                </a:solidFill>
              </a:rPr>
              <a:t>giá</a:t>
            </a:r>
            <a:r>
              <a:rPr lang="en-US" sz="3200" dirty="0">
                <a:solidFill>
                  <a:schemeClr val="tx1">
                    <a:lumMod val="95000"/>
                    <a:lumOff val="5000"/>
                  </a:schemeClr>
                </a:solidFill>
              </a:rPr>
              <a:t> </a:t>
            </a:r>
            <a:r>
              <a:rPr lang="en-US" sz="3200" dirty="0" err="1">
                <a:solidFill>
                  <a:schemeClr val="tx1">
                    <a:lumMod val="95000"/>
                    <a:lumOff val="5000"/>
                  </a:schemeClr>
                </a:solidFill>
              </a:rPr>
              <a:t>theo</a:t>
            </a:r>
            <a:r>
              <a:rPr lang="en-US" sz="3200" dirty="0">
                <a:solidFill>
                  <a:schemeClr val="tx1">
                    <a:lumMod val="95000"/>
                    <a:lumOff val="5000"/>
                  </a:schemeClr>
                </a:solidFill>
              </a:rPr>
              <a:t> </a:t>
            </a:r>
            <a:r>
              <a:rPr lang="en-US" sz="3200" dirty="0" err="1">
                <a:solidFill>
                  <a:schemeClr val="tx1">
                    <a:lumMod val="95000"/>
                    <a:lumOff val="5000"/>
                  </a:schemeClr>
                </a:solidFill>
              </a:rPr>
              <a:t>hướng</a:t>
            </a:r>
            <a:r>
              <a:rPr lang="en-US" sz="3200" dirty="0">
                <a:solidFill>
                  <a:schemeClr val="tx1">
                    <a:lumMod val="95000"/>
                    <a:lumOff val="5000"/>
                  </a:schemeClr>
                </a:solidFill>
              </a:rPr>
              <a:t> </a:t>
            </a:r>
            <a:r>
              <a:rPr lang="en-US" sz="3200" dirty="0" err="1">
                <a:solidFill>
                  <a:schemeClr val="tx1">
                    <a:lumMod val="95000"/>
                    <a:lumOff val="5000"/>
                  </a:schemeClr>
                </a:solidFill>
              </a:rPr>
              <a:t>phát</a:t>
            </a:r>
            <a:r>
              <a:rPr lang="en-US" sz="3200" dirty="0">
                <a:solidFill>
                  <a:schemeClr val="tx1">
                    <a:lumMod val="95000"/>
                    <a:lumOff val="5000"/>
                  </a:schemeClr>
                </a:solidFill>
              </a:rPr>
              <a:t> </a:t>
            </a:r>
            <a:r>
              <a:rPr lang="en-US" sz="3200" dirty="0" err="1">
                <a:solidFill>
                  <a:schemeClr val="tx1">
                    <a:lumMod val="95000"/>
                    <a:lumOff val="5000"/>
                  </a:schemeClr>
                </a:solidFill>
              </a:rPr>
              <a:t>triển</a:t>
            </a:r>
            <a:r>
              <a:rPr lang="en-US" sz="3200" dirty="0">
                <a:solidFill>
                  <a:schemeClr val="tx1">
                    <a:lumMod val="95000"/>
                    <a:lumOff val="5000"/>
                  </a:schemeClr>
                </a:solidFill>
              </a:rPr>
              <a:t> </a:t>
            </a:r>
            <a:r>
              <a:rPr lang="en-US" sz="3200" dirty="0" err="1">
                <a:solidFill>
                  <a:schemeClr val="tx1">
                    <a:lumMod val="95000"/>
                    <a:lumOff val="5000"/>
                  </a:schemeClr>
                </a:solidFill>
              </a:rPr>
              <a:t>phẩm</a:t>
            </a:r>
            <a:r>
              <a:rPr lang="en-US" sz="3200" dirty="0">
                <a:solidFill>
                  <a:schemeClr val="tx1">
                    <a:lumMod val="95000"/>
                    <a:lumOff val="5000"/>
                  </a:schemeClr>
                </a:solidFill>
              </a:rPr>
              <a:t> </a:t>
            </a:r>
            <a:r>
              <a:rPr lang="en-US" sz="3200" dirty="0" err="1">
                <a:solidFill>
                  <a:schemeClr val="tx1">
                    <a:lumMod val="95000"/>
                    <a:lumOff val="5000"/>
                  </a:schemeClr>
                </a:solidFill>
              </a:rPr>
              <a:t>chất</a:t>
            </a:r>
            <a:r>
              <a:rPr lang="en-US" sz="3200" dirty="0">
                <a:solidFill>
                  <a:schemeClr val="tx1">
                    <a:lumMod val="95000"/>
                    <a:lumOff val="5000"/>
                  </a:schemeClr>
                </a:solidFill>
              </a:rPr>
              <a:t>, </a:t>
            </a:r>
            <a:r>
              <a:rPr lang="en-US" sz="3200" dirty="0" err="1">
                <a:solidFill>
                  <a:schemeClr val="tx1">
                    <a:lumMod val="95000"/>
                    <a:lumOff val="5000"/>
                  </a:schemeClr>
                </a:solidFill>
              </a:rPr>
              <a:t>năng</a:t>
            </a:r>
            <a:r>
              <a:rPr lang="en-US" sz="3200" dirty="0">
                <a:solidFill>
                  <a:schemeClr val="tx1">
                    <a:lumMod val="95000"/>
                    <a:lumOff val="5000"/>
                  </a:schemeClr>
                </a:solidFill>
              </a:rPr>
              <a:t> </a:t>
            </a:r>
            <a:r>
              <a:rPr lang="en-US" sz="3200" dirty="0" err="1">
                <a:solidFill>
                  <a:schemeClr val="tx1">
                    <a:lumMod val="95000"/>
                    <a:lumOff val="5000"/>
                  </a:schemeClr>
                </a:solidFill>
              </a:rPr>
              <a:t>lực</a:t>
            </a:r>
            <a:r>
              <a:rPr lang="en-US" sz="3200" dirty="0">
                <a:solidFill>
                  <a:schemeClr val="tx1">
                    <a:lumMod val="95000"/>
                    <a:lumOff val="5000"/>
                  </a:schemeClr>
                </a:solidFill>
              </a:rPr>
              <a:t> </a:t>
            </a:r>
            <a:r>
              <a:rPr lang="en-US" sz="3200" dirty="0" err="1">
                <a:solidFill>
                  <a:schemeClr val="tx1">
                    <a:lumMod val="95000"/>
                    <a:lumOff val="5000"/>
                  </a:schemeClr>
                </a:solidFill>
              </a:rPr>
              <a:t>học</a:t>
            </a:r>
            <a:r>
              <a:rPr lang="en-US" sz="3200" dirty="0">
                <a:solidFill>
                  <a:schemeClr val="tx1">
                    <a:lumMod val="95000"/>
                    <a:lumOff val="5000"/>
                  </a:schemeClr>
                </a:solidFill>
              </a:rPr>
              <a:t> </a:t>
            </a:r>
            <a:r>
              <a:rPr lang="en-US" sz="3200" dirty="0" err="1">
                <a:solidFill>
                  <a:schemeClr val="tx1">
                    <a:lumMod val="95000"/>
                    <a:lumOff val="5000"/>
                  </a:schemeClr>
                </a:solidFill>
              </a:rPr>
              <a:t>sinh</a:t>
            </a:r>
            <a:endParaRPr lang="en-US" sz="3200" dirty="0">
              <a:solidFill>
                <a:schemeClr val="tx1">
                  <a:lumMod val="95000"/>
                  <a:lumOff val="5000"/>
                </a:schemeClr>
              </a:solidFill>
            </a:endParaRPr>
          </a:p>
          <a:p>
            <a:pPr algn="just"/>
            <a:r>
              <a:rPr lang="en-US" sz="3200" dirty="0" err="1">
                <a:solidFill>
                  <a:srgbClr val="FF0000"/>
                </a:solidFill>
              </a:rPr>
              <a:t>Tiêu</a:t>
            </a:r>
            <a:r>
              <a:rPr lang="en-US" sz="3200" dirty="0">
                <a:solidFill>
                  <a:srgbClr val="FF0000"/>
                </a:solidFill>
              </a:rPr>
              <a:t> </a:t>
            </a:r>
            <a:r>
              <a:rPr lang="en-US" sz="3200" dirty="0" err="1">
                <a:solidFill>
                  <a:srgbClr val="FF0000"/>
                </a:solidFill>
              </a:rPr>
              <a:t>chí</a:t>
            </a:r>
            <a:r>
              <a:rPr lang="en-US" sz="3200" dirty="0">
                <a:solidFill>
                  <a:srgbClr val="FF0000"/>
                </a:solidFill>
              </a:rPr>
              <a:t> 7. </a:t>
            </a:r>
            <a:r>
              <a:rPr lang="en-US" sz="3200" dirty="0" err="1">
                <a:solidFill>
                  <a:schemeClr val="tx1">
                    <a:lumMod val="95000"/>
                    <a:lumOff val="5000"/>
                  </a:schemeClr>
                </a:solidFill>
              </a:rPr>
              <a:t>Tư</a:t>
            </a:r>
            <a:r>
              <a:rPr lang="en-US" sz="3200" dirty="0">
                <a:solidFill>
                  <a:schemeClr val="tx1">
                    <a:lumMod val="95000"/>
                    <a:lumOff val="5000"/>
                  </a:schemeClr>
                </a:solidFill>
              </a:rPr>
              <a:t> </a:t>
            </a:r>
            <a:r>
              <a:rPr lang="en-US" sz="3200" dirty="0" err="1">
                <a:solidFill>
                  <a:schemeClr val="tx1">
                    <a:lumMod val="95000"/>
                    <a:lumOff val="5000"/>
                  </a:schemeClr>
                </a:solidFill>
              </a:rPr>
              <a:t>vấn</a:t>
            </a:r>
            <a:r>
              <a:rPr lang="en-US" sz="3200" dirty="0">
                <a:solidFill>
                  <a:schemeClr val="tx1">
                    <a:lumMod val="95000"/>
                    <a:lumOff val="5000"/>
                  </a:schemeClr>
                </a:solidFill>
              </a:rPr>
              <a:t> </a:t>
            </a:r>
            <a:r>
              <a:rPr lang="en-US" sz="3200" dirty="0" err="1">
                <a:solidFill>
                  <a:schemeClr val="tx1">
                    <a:lumMod val="95000"/>
                    <a:lumOff val="5000"/>
                  </a:schemeClr>
                </a:solidFill>
              </a:rPr>
              <a:t>và</a:t>
            </a:r>
            <a:r>
              <a:rPr lang="en-US" sz="3200" dirty="0">
                <a:solidFill>
                  <a:schemeClr val="tx1">
                    <a:lumMod val="95000"/>
                    <a:lumOff val="5000"/>
                  </a:schemeClr>
                </a:solidFill>
              </a:rPr>
              <a:t> </a:t>
            </a:r>
            <a:r>
              <a:rPr lang="en-US" sz="3200" dirty="0" err="1">
                <a:solidFill>
                  <a:schemeClr val="tx1">
                    <a:lumMod val="95000"/>
                    <a:lumOff val="5000"/>
                  </a:schemeClr>
                </a:solidFill>
              </a:rPr>
              <a:t>hỗ</a:t>
            </a:r>
            <a:r>
              <a:rPr lang="en-US" sz="3200" dirty="0">
                <a:solidFill>
                  <a:schemeClr val="tx1">
                    <a:lumMod val="95000"/>
                    <a:lumOff val="5000"/>
                  </a:schemeClr>
                </a:solidFill>
              </a:rPr>
              <a:t> </a:t>
            </a:r>
            <a:r>
              <a:rPr lang="en-US" sz="3200" dirty="0" err="1">
                <a:solidFill>
                  <a:schemeClr val="tx1">
                    <a:lumMod val="95000"/>
                    <a:lumOff val="5000"/>
                  </a:schemeClr>
                </a:solidFill>
              </a:rPr>
              <a:t>trợ</a:t>
            </a:r>
            <a:r>
              <a:rPr lang="en-US" sz="3200" dirty="0">
                <a:solidFill>
                  <a:schemeClr val="tx1">
                    <a:lumMod val="95000"/>
                    <a:lumOff val="5000"/>
                  </a:schemeClr>
                </a:solidFill>
              </a:rPr>
              <a:t> </a:t>
            </a:r>
            <a:r>
              <a:rPr lang="en-US" sz="3200" dirty="0" err="1">
                <a:solidFill>
                  <a:schemeClr val="tx1">
                    <a:lumMod val="95000"/>
                    <a:lumOff val="5000"/>
                  </a:schemeClr>
                </a:solidFill>
              </a:rPr>
              <a:t>học</a:t>
            </a:r>
            <a:r>
              <a:rPr lang="en-US" sz="3200" dirty="0">
                <a:solidFill>
                  <a:schemeClr val="tx1">
                    <a:lumMod val="95000"/>
                    <a:lumOff val="5000"/>
                  </a:schemeClr>
                </a:solidFill>
              </a:rPr>
              <a:t> </a:t>
            </a:r>
            <a:r>
              <a:rPr lang="en-US" sz="3200" dirty="0" err="1">
                <a:solidFill>
                  <a:schemeClr val="tx1">
                    <a:lumMod val="95000"/>
                    <a:lumOff val="5000"/>
                  </a:schemeClr>
                </a:solidFill>
              </a:rPr>
              <a:t>sinh</a:t>
            </a:r>
            <a:endParaRPr lang="en-US" sz="3200" dirty="0">
              <a:solidFill>
                <a:schemeClr val="tx1">
                  <a:lumMod val="95000"/>
                  <a:lumOff val="5000"/>
                </a:schemeClr>
              </a:solidFill>
            </a:endParaRPr>
          </a:p>
          <a:p>
            <a:pPr algn="just"/>
            <a:endParaRPr lang="en-US" sz="3200" dirty="0">
              <a:solidFill>
                <a:schemeClr val="tx1">
                  <a:lumMod val="95000"/>
                  <a:lumOff val="5000"/>
                </a:schemeClr>
              </a:solidFill>
            </a:endParaRPr>
          </a:p>
        </p:txBody>
      </p:sp>
      <p:sp>
        <p:nvSpPr>
          <p:cNvPr id="3" name="TextBox 2"/>
          <p:cNvSpPr txBox="1"/>
          <p:nvPr/>
        </p:nvSpPr>
        <p:spPr>
          <a:xfrm>
            <a:off x="1034321" y="5696262"/>
            <a:ext cx="10418164" cy="461665"/>
          </a:xfrm>
          <a:prstGeom prst="rect">
            <a:avLst/>
          </a:prstGeom>
          <a:noFill/>
        </p:spPr>
        <p:txBody>
          <a:bodyPr wrap="square" rtlCol="0">
            <a:spAutoFit/>
          </a:bodyPr>
          <a:lstStyle/>
          <a:p>
            <a:r>
              <a:rPr lang="en-US" sz="2400" dirty="0" err="1" smtClean="0">
                <a:solidFill>
                  <a:srgbClr val="FF0000"/>
                </a:solidFill>
              </a:rPr>
              <a:t>Mức</a:t>
            </a:r>
            <a:r>
              <a:rPr lang="en-US" sz="2400" dirty="0" smtClean="0">
                <a:solidFill>
                  <a:srgbClr val="FF0000"/>
                </a:solidFill>
              </a:rPr>
              <a:t> </a:t>
            </a:r>
            <a:r>
              <a:rPr lang="en-US" sz="2400" dirty="0" err="1" smtClean="0">
                <a:solidFill>
                  <a:srgbClr val="FF0000"/>
                </a:solidFill>
              </a:rPr>
              <a:t>Khá</a:t>
            </a:r>
            <a:r>
              <a:rPr lang="en-US" sz="2400" dirty="0" smtClean="0">
                <a:solidFill>
                  <a:srgbClr val="FF0000"/>
                </a:solidFill>
              </a:rPr>
              <a:t>/</a:t>
            </a:r>
            <a:r>
              <a:rPr lang="en-US" sz="2400" dirty="0" err="1" smtClean="0">
                <a:solidFill>
                  <a:srgbClr val="FF0000"/>
                </a:solidFill>
              </a:rPr>
              <a:t>Tốt</a:t>
            </a:r>
            <a:r>
              <a:rPr lang="en-US" sz="2400" dirty="0" smtClean="0">
                <a:solidFill>
                  <a:srgbClr val="FF0000"/>
                </a:solidFill>
              </a:rPr>
              <a:t> </a:t>
            </a:r>
            <a:r>
              <a:rPr lang="en-US" sz="2400" dirty="0" err="1" smtClean="0">
                <a:solidFill>
                  <a:srgbClr val="FF0000"/>
                </a:solidFill>
              </a:rPr>
              <a:t>phải</a:t>
            </a:r>
            <a:r>
              <a:rPr lang="en-US" sz="2400" dirty="0" smtClean="0">
                <a:solidFill>
                  <a:srgbClr val="FF0000"/>
                </a:solidFill>
              </a:rPr>
              <a:t> </a:t>
            </a:r>
            <a:r>
              <a:rPr lang="en-US" sz="2400" dirty="0" err="1" smtClean="0">
                <a:solidFill>
                  <a:srgbClr val="FF0000"/>
                </a:solidFill>
              </a:rPr>
              <a:t>đạt</a:t>
            </a:r>
            <a:r>
              <a:rPr lang="en-US" sz="2400" dirty="0" smtClean="0">
                <a:solidFill>
                  <a:srgbClr val="FF0000"/>
                </a:solidFill>
              </a:rPr>
              <a:t> </a:t>
            </a:r>
            <a:r>
              <a:rPr lang="en-US" sz="2400" dirty="0" err="1" smtClean="0">
                <a:solidFill>
                  <a:srgbClr val="FF0000"/>
                </a:solidFill>
              </a:rPr>
              <a:t>được</a:t>
            </a:r>
            <a:r>
              <a:rPr lang="en-US" sz="2400" dirty="0" smtClean="0">
                <a:solidFill>
                  <a:srgbClr val="FF0000"/>
                </a:solidFill>
              </a:rPr>
              <a:t> </a:t>
            </a:r>
            <a:r>
              <a:rPr lang="en-US" sz="2400" dirty="0" err="1" smtClean="0">
                <a:solidFill>
                  <a:srgbClr val="FF0000"/>
                </a:solidFill>
              </a:rPr>
              <a:t>các</a:t>
            </a:r>
            <a:r>
              <a:rPr lang="en-US" sz="2400" dirty="0" smtClean="0">
                <a:solidFill>
                  <a:srgbClr val="FF0000"/>
                </a:solidFill>
              </a:rPr>
              <a:t> </a:t>
            </a:r>
            <a:r>
              <a:rPr lang="en-US" sz="2400" dirty="0" err="1" smtClean="0">
                <a:solidFill>
                  <a:srgbClr val="FF0000"/>
                </a:solidFill>
              </a:rPr>
              <a:t>tiêu</a:t>
            </a:r>
            <a:r>
              <a:rPr lang="en-US" sz="2400" dirty="0" smtClean="0">
                <a:solidFill>
                  <a:srgbClr val="FF0000"/>
                </a:solidFill>
              </a:rPr>
              <a:t> </a:t>
            </a:r>
            <a:r>
              <a:rPr lang="en-US" sz="2400" dirty="0" err="1" smtClean="0">
                <a:solidFill>
                  <a:srgbClr val="FF0000"/>
                </a:solidFill>
              </a:rPr>
              <a:t>chí</a:t>
            </a:r>
            <a:r>
              <a:rPr lang="en-US" sz="2400" dirty="0" smtClean="0">
                <a:solidFill>
                  <a:srgbClr val="FF0000"/>
                </a:solidFill>
              </a:rPr>
              <a:t> </a:t>
            </a:r>
            <a:r>
              <a:rPr lang="en-US" sz="2400" dirty="0" err="1" smtClean="0">
                <a:solidFill>
                  <a:srgbClr val="FF0000"/>
                </a:solidFill>
              </a:rPr>
              <a:t>này</a:t>
            </a:r>
            <a:r>
              <a:rPr lang="en-US" sz="2400" dirty="0" smtClean="0">
                <a:solidFill>
                  <a:srgbClr val="FF0000"/>
                </a:solidFill>
              </a:rPr>
              <a:t> </a:t>
            </a:r>
            <a:endParaRPr lang="en-US" sz="2400" dirty="0">
              <a:solidFill>
                <a:srgbClr val="FF0000"/>
              </a:solidFill>
            </a:endParaRPr>
          </a:p>
        </p:txBody>
      </p:sp>
    </p:spTree>
    <p:extLst>
      <p:ext uri="{BB962C8B-B14F-4D97-AF65-F5344CB8AC3E}">
        <p14:creationId xmlns:p14="http://schemas.microsoft.com/office/powerpoint/2010/main" val="3409107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24460" y="1158708"/>
            <a:ext cx="10747946" cy="1200329"/>
          </a:xfrm>
          <a:prstGeom prst="rect">
            <a:avLst/>
          </a:prstGeom>
          <a:noFill/>
        </p:spPr>
        <p:txBody>
          <a:bodyPr wrap="square" rtlCol="0">
            <a:spAutoFit/>
          </a:bodyPr>
          <a:lstStyle/>
          <a:p>
            <a:pPr algn="ctr"/>
            <a:r>
              <a:rPr lang="en-US" sz="3600" b="1" dirty="0" smtClean="0">
                <a:solidFill>
                  <a:srgbClr val="C00000"/>
                </a:solidFill>
                <a:latin typeface="Times New Roman" pitchFamily="18" charset="0"/>
                <a:cs typeface="Times New Roman" pitchFamily="18" charset="0"/>
              </a:rPr>
              <a:t>CHUẨN NGHỀ NGHIỆP GIÁO VIÊN</a:t>
            </a:r>
          </a:p>
          <a:p>
            <a:pPr algn="ctr"/>
            <a:r>
              <a:rPr lang="en-US" sz="3600" b="1" dirty="0" smtClean="0">
                <a:solidFill>
                  <a:srgbClr val="C00000"/>
                </a:solidFill>
                <a:latin typeface="Times New Roman" pitchFamily="18" charset="0"/>
                <a:cs typeface="Times New Roman" pitchFamily="18" charset="0"/>
              </a:rPr>
              <a:t> CƠ SỞ GIÁO DỤC PHỔ THÔNG</a:t>
            </a:r>
            <a:endParaRPr lang="en-US" sz="3600" b="1" dirty="0">
              <a:solidFill>
                <a:srgbClr val="C00000"/>
              </a:solidFill>
              <a:latin typeface="Times New Roman" pitchFamily="18" charset="0"/>
              <a:cs typeface="Times New Roman" pitchFamily="18" charset="0"/>
            </a:endParaRPr>
          </a:p>
        </p:txBody>
      </p:sp>
      <p:sp>
        <p:nvSpPr>
          <p:cNvPr id="4" name="TextBox 3"/>
          <p:cNvSpPr txBox="1"/>
          <p:nvPr/>
        </p:nvSpPr>
        <p:spPr>
          <a:xfrm>
            <a:off x="644576" y="2374664"/>
            <a:ext cx="10927829" cy="4031873"/>
          </a:xfrm>
          <a:prstGeom prst="rect">
            <a:avLst/>
          </a:prstGeom>
          <a:noFill/>
        </p:spPr>
        <p:txBody>
          <a:bodyPr wrap="square" rtlCol="0">
            <a:spAutoFit/>
          </a:bodyPr>
          <a:lstStyle/>
          <a:p>
            <a:r>
              <a:rPr lang="en-US" sz="3200" dirty="0" smtClean="0">
                <a:solidFill>
                  <a:srgbClr val="002060"/>
                </a:solidFill>
                <a:latin typeface="Times New Roman" pitchFamily="18" charset="0"/>
                <a:cs typeface="Times New Roman" pitchFamily="18" charset="0"/>
              </a:rPr>
              <a:t>Ban </a:t>
            </a:r>
            <a:r>
              <a:rPr lang="en-US" sz="3200" dirty="0" err="1" smtClean="0">
                <a:solidFill>
                  <a:srgbClr val="002060"/>
                </a:solidFill>
                <a:latin typeface="Times New Roman" pitchFamily="18" charset="0"/>
                <a:cs typeface="Times New Roman" pitchFamily="18" charset="0"/>
              </a:rPr>
              <a:t>hành</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kèm</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theo</a:t>
            </a:r>
            <a:r>
              <a:rPr lang="en-US" sz="3200" dirty="0" smtClean="0">
                <a:solidFill>
                  <a:srgbClr val="00206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Thông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tư</a:t>
            </a:r>
            <a:r>
              <a:rPr lang="en-US" sz="3200" b="1" dirty="0" smtClean="0">
                <a:solidFill>
                  <a:srgbClr val="C00000"/>
                </a:solidFill>
                <a:latin typeface="Times New Roman" pitchFamily="18" charset="0"/>
                <a:cs typeface="Times New Roman" pitchFamily="18" charset="0"/>
              </a:rPr>
              <a:t> 20/2018/TT-BGDĐT </a:t>
            </a:r>
            <a:r>
              <a:rPr lang="en-US" sz="3200" b="1" dirty="0" err="1">
                <a:solidFill>
                  <a:srgbClr val="C00000"/>
                </a:solidFill>
                <a:latin typeface="Times New Roman" pitchFamily="18" charset="0"/>
                <a:cs typeface="Times New Roman" pitchFamily="18" charset="0"/>
              </a:rPr>
              <a:t>ngày</a:t>
            </a:r>
            <a:r>
              <a:rPr lang="en-US" sz="3200" b="1" dirty="0">
                <a:solidFill>
                  <a:srgbClr val="C00000"/>
                </a:solidFill>
                <a:latin typeface="Times New Roman" pitchFamily="18" charset="0"/>
                <a:cs typeface="Times New Roman" pitchFamily="18" charset="0"/>
              </a:rPr>
              <a:t> 22 </a:t>
            </a:r>
            <a:r>
              <a:rPr lang="en-US" sz="3200" b="1" dirty="0" err="1">
                <a:solidFill>
                  <a:srgbClr val="C00000"/>
                </a:solidFill>
                <a:latin typeface="Times New Roman" pitchFamily="18" charset="0"/>
                <a:cs typeface="Times New Roman" pitchFamily="18" charset="0"/>
              </a:rPr>
              <a:t>tháng</a:t>
            </a:r>
            <a:r>
              <a:rPr lang="en-US" sz="3200" b="1" dirty="0">
                <a:solidFill>
                  <a:srgbClr val="C00000"/>
                </a:solidFill>
                <a:latin typeface="Times New Roman" pitchFamily="18" charset="0"/>
                <a:cs typeface="Times New Roman" pitchFamily="18" charset="0"/>
              </a:rPr>
              <a:t> 8 </a:t>
            </a:r>
            <a:r>
              <a:rPr lang="en-US" sz="3200" b="1" dirty="0" err="1">
                <a:solidFill>
                  <a:srgbClr val="C00000"/>
                </a:solidFill>
                <a:latin typeface="Times New Roman" pitchFamily="18" charset="0"/>
                <a:cs typeface="Times New Roman" pitchFamily="18" charset="0"/>
              </a:rPr>
              <a:t>năm</a:t>
            </a:r>
            <a:r>
              <a:rPr lang="en-US" sz="3200" b="1" dirty="0">
                <a:solidFill>
                  <a:srgbClr val="C00000"/>
                </a:solidFill>
                <a:latin typeface="Times New Roman" pitchFamily="18" charset="0"/>
                <a:cs typeface="Times New Roman" pitchFamily="18" charset="0"/>
              </a:rPr>
              <a:t> </a:t>
            </a:r>
            <a:r>
              <a:rPr lang="en-US" sz="3200" b="1" dirty="0" smtClean="0">
                <a:solidFill>
                  <a:srgbClr val="C00000"/>
                </a:solidFill>
                <a:latin typeface="Times New Roman" pitchFamily="18" charset="0"/>
                <a:cs typeface="Times New Roman" pitchFamily="18" charset="0"/>
              </a:rPr>
              <a:t>2018</a:t>
            </a:r>
          </a:p>
          <a:p>
            <a:r>
              <a:rPr lang="pt-BR" sz="3200" dirty="0" smtClean="0">
                <a:solidFill>
                  <a:schemeClr val="tx2">
                    <a:lumMod val="75000"/>
                  </a:schemeClr>
                </a:solidFill>
                <a:latin typeface="Times New Roman" panose="02020603050405020304" pitchFamily="18" charset="0"/>
                <a:cs typeface="Times New Roman" panose="02020603050405020304" pitchFamily="18" charset="0"/>
              </a:rPr>
              <a:t>Thay thế </a:t>
            </a:r>
            <a:r>
              <a:rPr lang="pt-BR" sz="3200" b="1" dirty="0" smtClean="0">
                <a:solidFill>
                  <a:schemeClr val="tx2">
                    <a:lumMod val="50000"/>
                  </a:schemeClr>
                </a:solidFill>
                <a:latin typeface="Times New Roman" panose="02020603050405020304" pitchFamily="18" charset="0"/>
                <a:cs typeface="Times New Roman" panose="02020603050405020304" pitchFamily="18" charset="0"/>
              </a:rPr>
              <a:t>Quyết </a:t>
            </a:r>
            <a:r>
              <a:rPr lang="pt-BR" sz="3200" b="1" dirty="0">
                <a:solidFill>
                  <a:schemeClr val="tx2">
                    <a:lumMod val="50000"/>
                  </a:schemeClr>
                </a:solidFill>
                <a:latin typeface="Times New Roman" panose="02020603050405020304" pitchFamily="18" charset="0"/>
                <a:cs typeface="Times New Roman" panose="02020603050405020304" pitchFamily="18" charset="0"/>
              </a:rPr>
              <a:t>định số 14/2007/QĐ-BGDĐT ngày 04/5/2007 </a:t>
            </a:r>
            <a:r>
              <a:rPr lang="pt-BR" sz="3200" dirty="0">
                <a:solidFill>
                  <a:schemeClr val="tx2">
                    <a:lumMod val="75000"/>
                  </a:schemeClr>
                </a:solidFill>
                <a:latin typeface="Times New Roman" panose="02020603050405020304" pitchFamily="18" charset="0"/>
                <a:cs typeface="Times New Roman" panose="02020603050405020304" pitchFamily="18" charset="0"/>
              </a:rPr>
              <a:t>của Bộ trưởng Bộ Giáo dục và Đào tạo ban hành Quy định Chuẩn nghề nghiệp giáo viên tiểu học và </a:t>
            </a:r>
            <a:r>
              <a:rPr lang="pt-BR" sz="3200" b="1" dirty="0">
                <a:solidFill>
                  <a:schemeClr val="accent6">
                    <a:lumMod val="75000"/>
                  </a:schemeClr>
                </a:solidFill>
                <a:latin typeface="Times New Roman" panose="02020603050405020304" pitchFamily="18" charset="0"/>
                <a:cs typeface="Times New Roman" panose="02020603050405020304" pitchFamily="18" charset="0"/>
              </a:rPr>
              <a:t>Thông tư số 30/2009/TT-BGDĐ ngày 22/10/2009 </a:t>
            </a:r>
            <a:r>
              <a:rPr lang="pt-BR" sz="3200" dirty="0">
                <a:solidFill>
                  <a:schemeClr val="tx2">
                    <a:lumMod val="75000"/>
                  </a:schemeClr>
                </a:solidFill>
                <a:latin typeface="Times New Roman" panose="02020603050405020304" pitchFamily="18" charset="0"/>
                <a:cs typeface="Times New Roman" panose="02020603050405020304" pitchFamily="18" charset="0"/>
              </a:rPr>
              <a:t>của Bộ trưởng Bộ Giáo dục và Đào tạo ban hành quy định chuẩn nghề nghiệp giáo viên  trung học cơ sở, trung học phổ thông. </a:t>
            </a:r>
            <a:endParaRPr 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928635434"/>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83968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30532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225190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9558" y="640844"/>
            <a:ext cx="11255453" cy="724247"/>
          </a:xfrm>
        </p:spPr>
        <p:txBody>
          <a:bodyPr>
            <a:normAutofit fontScale="55000" lnSpcReduction="20000"/>
          </a:bodyPr>
          <a:lstStyle/>
          <a:p>
            <a:r>
              <a:rPr lang="nb-NO" b="1" dirty="0">
                <a:solidFill>
                  <a:srgbClr val="FF0000"/>
                </a:solidFill>
              </a:rPr>
              <a:t>Tập hợp và sử dụng minh chứng trong đánh giá, xếp loại </a:t>
            </a:r>
            <a:endParaRPr lang="en-US" b="1" dirty="0">
              <a:solidFill>
                <a:srgbClr val="FF0000"/>
              </a:solidFill>
            </a:endParaRPr>
          </a:p>
        </p:txBody>
      </p:sp>
      <p:sp>
        <p:nvSpPr>
          <p:cNvPr id="4" name="TextBox 3"/>
          <p:cNvSpPr txBox="1"/>
          <p:nvPr/>
        </p:nvSpPr>
        <p:spPr>
          <a:xfrm>
            <a:off x="1091821" y="1596788"/>
            <a:ext cx="9689910" cy="4585871"/>
          </a:xfrm>
          <a:prstGeom prst="rect">
            <a:avLst/>
          </a:prstGeom>
          <a:noFill/>
        </p:spPr>
        <p:txBody>
          <a:bodyPr wrap="square" rtlCol="0">
            <a:spAutoFit/>
          </a:bodyPr>
          <a:lstStyle/>
          <a:p>
            <a:pPr algn="just"/>
            <a:r>
              <a:rPr lang="nb-NO" sz="3200" i="1" dirty="0">
                <a:latin typeface="Times New Roman" panose="02020603050405020304" pitchFamily="18" charset="0"/>
                <a:cs typeface="Times New Roman" panose="02020603050405020304" pitchFamily="18" charset="0"/>
              </a:rPr>
              <a:t>Minh chứng</a:t>
            </a:r>
            <a:r>
              <a:rPr lang="nb-NO" sz="3200" dirty="0">
                <a:latin typeface="Times New Roman" panose="02020603050405020304" pitchFamily="18" charset="0"/>
                <a:cs typeface="Times New Roman" panose="02020603050405020304" pitchFamily="18" charset="0"/>
              </a:rPr>
              <a:t> là các bằng chứng (tài liệu, tư liệu, sự vật, hiện tượng, nhân chứng) được dẫn ra để xác nhận một cách khách quan mức độ đạt được của tiêu chí. </a:t>
            </a:r>
            <a:endParaRPr lang="nb-NO" sz="3200" dirty="0" smtClean="0">
              <a:latin typeface="Times New Roman" panose="02020603050405020304" pitchFamily="18" charset="0"/>
              <a:cs typeface="Times New Roman" panose="02020603050405020304" pitchFamily="18" charset="0"/>
            </a:endParaRPr>
          </a:p>
          <a:p>
            <a:pPr algn="just"/>
            <a:r>
              <a:rPr lang="nb-NO" sz="3200" i="1" dirty="0">
                <a:latin typeface="Times New Roman" panose="02020603050405020304" pitchFamily="18" charset="0"/>
                <a:cs typeface="Times New Roman" panose="02020603050405020304" pitchFamily="18" charset="0"/>
              </a:rPr>
              <a:t>Tập hợp minh chứng: </a:t>
            </a:r>
            <a:r>
              <a:rPr lang="nb-NO" sz="3200" dirty="0">
                <a:latin typeface="Times New Roman" panose="02020603050405020304" pitchFamily="18" charset="0"/>
                <a:cs typeface="Times New Roman" panose="02020603050405020304" pitchFamily="18" charset="0"/>
              </a:rPr>
              <a:t>minh chứng được tập hợp theo từng mức độ đạt được của từng tiêu chí và từng chuẩn.</a:t>
            </a:r>
            <a:endParaRPr lang="en-US" sz="3200" dirty="0">
              <a:latin typeface="Times New Roman" panose="02020603050405020304" pitchFamily="18" charset="0"/>
              <a:cs typeface="Times New Roman" panose="02020603050405020304" pitchFamily="18" charset="0"/>
            </a:endParaRPr>
          </a:p>
          <a:p>
            <a:pPr algn="just"/>
            <a:r>
              <a:rPr lang="nb-NO" sz="3200" dirty="0">
                <a:latin typeface="Times New Roman" panose="02020603050405020304" pitchFamily="18" charset="0"/>
                <a:cs typeface="Times New Roman" panose="02020603050405020304" pitchFamily="18" charset="0"/>
              </a:rPr>
              <a:t>Việc tập hợp minh chứng cần được chủ động tích lũy trong quá trình thực hiện nhiệm vụ dạy học, giáo dục và thực hiện ngay từ đầu năm học.</a:t>
            </a:r>
            <a:endParaRPr lang="en-US" sz="3200" dirty="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0601371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endParaRPr lang="en-US"/>
          </a:p>
        </p:txBody>
      </p:sp>
      <p:sp>
        <p:nvSpPr>
          <p:cNvPr id="3" name="TextBox 2"/>
          <p:cNvSpPr txBox="1"/>
          <p:nvPr/>
        </p:nvSpPr>
        <p:spPr>
          <a:xfrm>
            <a:off x="753536" y="953553"/>
            <a:ext cx="10577015" cy="5355312"/>
          </a:xfrm>
          <a:prstGeom prst="rect">
            <a:avLst/>
          </a:prstGeom>
          <a:noFill/>
        </p:spPr>
        <p:txBody>
          <a:bodyPr wrap="square" rtlCol="0">
            <a:spAutoFit/>
          </a:bodyPr>
          <a:lstStyle/>
          <a:p>
            <a:r>
              <a:rPr lang="nb-NO" sz="3600" dirty="0">
                <a:latin typeface="Times New Roman" panose="02020603050405020304" pitchFamily="18" charset="0"/>
                <a:cs typeface="Times New Roman" panose="02020603050405020304" pitchFamily="18" charset="0"/>
              </a:rPr>
              <a:t>Khi đánh giá cần lưu ý:</a:t>
            </a:r>
            <a:endParaRPr lang="en-US" sz="3600" dirty="0">
              <a:latin typeface="Times New Roman" panose="02020603050405020304" pitchFamily="18" charset="0"/>
              <a:cs typeface="Times New Roman" panose="02020603050405020304" pitchFamily="18" charset="0"/>
            </a:endParaRPr>
          </a:p>
          <a:p>
            <a:r>
              <a:rPr lang="nb-NO" sz="3600" dirty="0">
                <a:latin typeface="Times New Roman" panose="02020603050405020304" pitchFamily="18" charset="0"/>
                <a:cs typeface="Times New Roman" panose="02020603050405020304" pitchFamily="18" charset="0"/>
              </a:rPr>
              <a:t>- Phải </a:t>
            </a:r>
            <a:r>
              <a:rPr lang="nb-NO" sz="3600" dirty="0">
                <a:solidFill>
                  <a:srgbClr val="FF0000"/>
                </a:solidFill>
                <a:latin typeface="Times New Roman" panose="02020603050405020304" pitchFamily="18" charset="0"/>
                <a:cs typeface="Times New Roman" panose="02020603050405020304" pitchFamily="18" charset="0"/>
              </a:rPr>
              <a:t>xem xét đầy đủ và theo thứ tự </a:t>
            </a:r>
            <a:r>
              <a:rPr lang="nb-NO" sz="3600" dirty="0">
                <a:latin typeface="Times New Roman" panose="02020603050405020304" pitchFamily="18" charset="0"/>
                <a:cs typeface="Times New Roman" panose="02020603050405020304" pitchFamily="18" charset="0"/>
              </a:rPr>
              <a:t>các yêu cầu của tiêu chí, các mức độ của tiêu chí và minh chứng xác thực cho từng mức độ của tiêu chí.</a:t>
            </a:r>
            <a:endParaRPr lang="en-US" sz="3600" dirty="0">
              <a:latin typeface="Times New Roman" panose="02020603050405020304" pitchFamily="18" charset="0"/>
              <a:cs typeface="Times New Roman" panose="02020603050405020304" pitchFamily="18" charset="0"/>
            </a:endParaRPr>
          </a:p>
          <a:p>
            <a:r>
              <a:rPr lang="nb-NO" sz="3600" dirty="0">
                <a:latin typeface="Times New Roman" panose="02020603050405020304" pitchFamily="18" charset="0"/>
                <a:cs typeface="Times New Roman" panose="02020603050405020304" pitchFamily="18" charset="0"/>
              </a:rPr>
              <a:t>- </a:t>
            </a:r>
            <a:r>
              <a:rPr lang="nb-NO" sz="3600" dirty="0">
                <a:solidFill>
                  <a:srgbClr val="FF0000"/>
                </a:solidFill>
                <a:latin typeface="Times New Roman" panose="02020603050405020304" pitchFamily="18" charset="0"/>
                <a:cs typeface="Times New Roman" panose="02020603050405020304" pitchFamily="18" charset="0"/>
              </a:rPr>
              <a:t>Một minh chứng có thể sử dụng cho nhiều mức độ đạt cho nhiều tiêu chí </a:t>
            </a:r>
            <a:r>
              <a:rPr lang="nb-NO" sz="3600" dirty="0">
                <a:latin typeface="Times New Roman" panose="02020603050405020304" pitchFamily="18" charset="0"/>
                <a:cs typeface="Times New Roman" panose="02020603050405020304" pitchFamily="18" charset="0"/>
              </a:rPr>
              <a:t>khác nhau khi minh chứng đó phù hợp với yêu cầu và mức độ của tiêu chí.</a:t>
            </a:r>
            <a:endParaRPr lang="en-US" sz="3600" dirty="0">
              <a:latin typeface="Times New Roman" panose="02020603050405020304" pitchFamily="18" charset="0"/>
              <a:cs typeface="Times New Roman" panose="02020603050405020304" pitchFamily="18" charset="0"/>
            </a:endParaRPr>
          </a:p>
          <a:p>
            <a:r>
              <a:rPr lang="nb-NO" sz="3600" dirty="0">
                <a:latin typeface="Times New Roman" panose="02020603050405020304" pitchFamily="18" charset="0"/>
                <a:cs typeface="Times New Roman" panose="02020603050405020304" pitchFamily="18" charset="0"/>
              </a:rPr>
              <a:t>- </a:t>
            </a:r>
            <a:r>
              <a:rPr lang="nb-NO" sz="3600" dirty="0">
                <a:solidFill>
                  <a:srgbClr val="FF0000"/>
                </a:solidFill>
                <a:latin typeface="Times New Roman" panose="02020603050405020304" pitchFamily="18" charset="0"/>
                <a:cs typeface="Times New Roman" panose="02020603050405020304" pitchFamily="18" charset="0"/>
              </a:rPr>
              <a:t>Nên lập bảng tổng hợp minh chứng </a:t>
            </a:r>
            <a:r>
              <a:rPr lang="nb-NO" sz="3600" dirty="0">
                <a:latin typeface="Times New Roman" panose="02020603050405020304" pitchFamily="18" charset="0"/>
                <a:cs typeface="Times New Roman" panose="02020603050405020304" pitchFamily="18" charset="0"/>
              </a:rPr>
              <a:t>theo từng mức đạt được của tiêu chí.</a:t>
            </a:r>
            <a:endParaRPr lang="en-US" sz="36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616905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722289" y="1660525"/>
            <a:ext cx="1093309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457200" rtl="0" eaLnBrk="0" fontAlgn="base" latinLnBrk="0" hangingPunct="0">
              <a:lnSpc>
                <a:spcPct val="100000"/>
              </a:lnSpc>
              <a:spcBef>
                <a:spcPct val="0"/>
              </a:spcBef>
              <a:spcAft>
                <a:spcPct val="0"/>
              </a:spcAft>
              <a:buClrTx/>
              <a:buSzTx/>
              <a:buFontTx/>
              <a:buNone/>
              <a:tabLst/>
            </a:pPr>
            <a:r>
              <a:rPr kumimoji="0" lang="nb-NO" altLang="en-US" sz="3200" b="1" i="1" u="none" strike="noStrike" cap="none" normalizeH="0" baseline="0" smtClean="0">
                <a:ln>
                  <a:noFill/>
                </a:ln>
                <a:solidFill>
                  <a:srgbClr val="0000CC"/>
                </a:solidFill>
                <a:effectLst/>
                <a:latin typeface="+mj-lt"/>
                <a:ea typeface="Calibri" panose="020F0502020204030204" pitchFamily="34" charset="0"/>
                <a:cs typeface="Arial" panose="020B0604020202020204" pitchFamily="34" charset="0"/>
              </a:rPr>
              <a:t>Tuân thủ các quy định và rèn luyện về đạo đức nhà giáo; chia sẻ kinh nghiệm, hỗ trợ đồng nghiệp trong rèn luyện đạo đức và tạo dựng phong cách nhà giáo.</a:t>
            </a:r>
            <a:r>
              <a:rPr kumimoji="0" lang="en-GB" altLang="en-US" sz="3200" b="1" i="1" u="none" strike="noStrike" cap="none" normalizeH="0" baseline="0" smtClean="0">
                <a:ln>
                  <a:noFill/>
                </a:ln>
                <a:solidFill>
                  <a:srgbClr val="0000CC"/>
                </a:solidFill>
                <a:effectLst/>
                <a:latin typeface="+mj-lt"/>
                <a:cs typeface="Arial" panose="020B0604020202020204" pitchFamily="34" charset="0"/>
              </a:rPr>
              <a:t> </a:t>
            </a:r>
          </a:p>
        </p:txBody>
      </p:sp>
      <p:sp>
        <p:nvSpPr>
          <p:cNvPr id="6" name="Rectangle 5"/>
          <p:cNvSpPr/>
          <p:nvPr/>
        </p:nvSpPr>
        <p:spPr>
          <a:xfrm>
            <a:off x="1944221" y="750393"/>
            <a:ext cx="7851124" cy="658642"/>
          </a:xfrm>
          <a:prstGeom prst="rect">
            <a:avLst/>
          </a:prstGeom>
        </p:spPr>
        <p:txBody>
          <a:bodyPr wrap="none">
            <a:spAutoFit/>
          </a:bodyPr>
          <a:lstStyle/>
          <a:p>
            <a:pPr>
              <a:lnSpc>
                <a:spcPct val="115000"/>
              </a:lnSpc>
              <a:spcBef>
                <a:spcPts val="200"/>
              </a:spcBef>
              <a:spcAft>
                <a:spcPts val="200"/>
              </a:spcAft>
            </a:pPr>
            <a:r>
              <a:rPr lang="fr-FR" sz="3200" b="1" spc="-40" dirty="0" err="1" smtClean="0">
                <a:effectLst/>
              </a:rPr>
              <a:t>Ví</a:t>
            </a:r>
            <a:r>
              <a:rPr lang="fr-FR" sz="3200" b="1" spc="-40" dirty="0" smtClean="0">
                <a:effectLst/>
              </a:rPr>
              <a:t> </a:t>
            </a:r>
            <a:r>
              <a:rPr lang="fr-FR" sz="3200" b="1" spc="-40" dirty="0" err="1" smtClean="0">
                <a:effectLst/>
              </a:rPr>
              <a:t>dụ</a:t>
            </a:r>
            <a:r>
              <a:rPr lang="fr-FR" sz="3200" b="1" spc="-40" dirty="0" smtClean="0">
                <a:effectLst/>
              </a:rPr>
              <a:t>: </a:t>
            </a:r>
            <a:r>
              <a:rPr lang="fr-FR" sz="3200" b="1" spc="-40" dirty="0" err="1" smtClean="0">
                <a:effectLst/>
              </a:rPr>
              <a:t>Tiêu</a:t>
            </a:r>
            <a:r>
              <a:rPr lang="fr-FR" sz="3200" b="1" spc="-40" dirty="0" smtClean="0">
                <a:effectLst/>
              </a:rPr>
              <a:t> </a:t>
            </a:r>
            <a:r>
              <a:rPr lang="fr-FR" sz="3200" b="1" spc="-40" dirty="0" err="1" smtClean="0">
                <a:effectLst/>
              </a:rPr>
              <a:t>chuẩn</a:t>
            </a:r>
            <a:r>
              <a:rPr lang="fr-FR" sz="3200" b="1" spc="-40" dirty="0" smtClean="0">
                <a:effectLst/>
              </a:rPr>
              <a:t> 1: </a:t>
            </a:r>
            <a:r>
              <a:rPr lang="nb-NO" sz="3200" b="1" spc="-40" dirty="0" smtClean="0">
                <a:solidFill>
                  <a:srgbClr val="FF0000"/>
                </a:solidFill>
                <a:effectLst/>
              </a:rPr>
              <a:t>Phẩm chất nhà giáo</a:t>
            </a:r>
            <a:endParaRPr lang="en-GB" sz="3200" b="1" dirty="0">
              <a:solidFill>
                <a:srgbClr val="FF0000"/>
              </a:solidFill>
              <a:effectLst/>
            </a:endParaRPr>
          </a:p>
        </p:txBody>
      </p:sp>
      <p:sp>
        <p:nvSpPr>
          <p:cNvPr id="7" name="Rectangle 6"/>
          <p:cNvSpPr/>
          <p:nvPr/>
        </p:nvSpPr>
        <p:spPr>
          <a:xfrm>
            <a:off x="1401495" y="3825621"/>
            <a:ext cx="5279587" cy="613245"/>
          </a:xfrm>
          <a:prstGeom prst="rect">
            <a:avLst/>
          </a:prstGeom>
        </p:spPr>
        <p:txBody>
          <a:bodyPr wrap="none">
            <a:spAutoFit/>
          </a:bodyPr>
          <a:lstStyle/>
          <a:p>
            <a:pPr algn="just">
              <a:lnSpc>
                <a:spcPct val="115000"/>
              </a:lnSpc>
              <a:spcBef>
                <a:spcPts val="600"/>
              </a:spcBef>
              <a:spcAft>
                <a:spcPts val="600"/>
              </a:spcAft>
            </a:pPr>
            <a:r>
              <a:rPr lang="fr-FR" sz="3200" b="1" smtClean="0">
                <a:solidFill>
                  <a:srgbClr val="7030A0"/>
                </a:solidFill>
                <a:effectLst/>
                <a:latin typeface="+mj-lt"/>
              </a:rPr>
              <a:t>Tiêu chí 1. </a:t>
            </a:r>
            <a:r>
              <a:rPr lang="fr-FR" altLang="en-US" sz="3200" b="1" smtClean="0">
                <a:solidFill>
                  <a:srgbClr val="FF0000"/>
                </a:solidFill>
                <a:latin typeface="+mj-lt"/>
                <a:ea typeface="Calibri" panose="020F0502020204030204" pitchFamily="34" charset="0"/>
              </a:rPr>
              <a:t>Đạo đức nhà giáo</a:t>
            </a:r>
            <a:r>
              <a:rPr lang="en-GB" altLang="en-US" sz="3200" b="1" smtClean="0">
                <a:solidFill>
                  <a:srgbClr val="FF0000"/>
                </a:solidFill>
                <a:latin typeface="+mj-lt"/>
              </a:rPr>
              <a:t> </a:t>
            </a:r>
          </a:p>
        </p:txBody>
      </p:sp>
      <p:sp>
        <p:nvSpPr>
          <p:cNvPr id="8" name="Rectangle 7"/>
          <p:cNvSpPr/>
          <p:nvPr/>
        </p:nvSpPr>
        <p:spPr>
          <a:xfrm>
            <a:off x="1401495" y="4530401"/>
            <a:ext cx="5829416" cy="613245"/>
          </a:xfrm>
          <a:prstGeom prst="rect">
            <a:avLst/>
          </a:prstGeom>
        </p:spPr>
        <p:txBody>
          <a:bodyPr wrap="none">
            <a:spAutoFit/>
          </a:bodyPr>
          <a:lstStyle/>
          <a:p>
            <a:pPr algn="just">
              <a:lnSpc>
                <a:spcPct val="115000"/>
              </a:lnSpc>
              <a:spcBef>
                <a:spcPts val="600"/>
              </a:spcBef>
              <a:spcAft>
                <a:spcPts val="600"/>
              </a:spcAft>
            </a:pPr>
            <a:r>
              <a:rPr lang="fr-FR" sz="3200" b="1" smtClean="0">
                <a:solidFill>
                  <a:srgbClr val="7030A0"/>
                </a:solidFill>
                <a:effectLst/>
                <a:latin typeface="+mj-lt"/>
              </a:rPr>
              <a:t>Tiêu chí 2. </a:t>
            </a:r>
            <a:r>
              <a:rPr lang="fr-FR" altLang="en-US" sz="3200" b="1" smtClean="0">
                <a:solidFill>
                  <a:srgbClr val="FF0000"/>
                </a:solidFill>
                <a:latin typeface="+mj-lt"/>
                <a:ea typeface="Calibri" panose="020F0502020204030204" pitchFamily="34" charset="0"/>
              </a:rPr>
              <a:t>Phong cách nhà giáo</a:t>
            </a:r>
            <a:r>
              <a:rPr lang="en-GB" altLang="en-US" sz="3200" b="1" smtClean="0">
                <a:solidFill>
                  <a:srgbClr val="FF0000"/>
                </a:solidFill>
                <a:latin typeface="+mj-lt"/>
              </a:rPr>
              <a:t> </a:t>
            </a:r>
          </a:p>
        </p:txBody>
      </p:sp>
    </p:spTree>
    <p:extLst>
      <p:ext uri="{BB962C8B-B14F-4D97-AF65-F5344CB8AC3E}">
        <p14:creationId xmlns:p14="http://schemas.microsoft.com/office/powerpoint/2010/main" val="20656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Rectangle 1"/>
          <p:cNvSpPr>
            <a:spLocks noChangeArrowheads="1"/>
          </p:cNvSpPr>
          <p:nvPr/>
        </p:nvSpPr>
        <p:spPr bwMode="auto">
          <a:xfrm>
            <a:off x="779489" y="470198"/>
            <a:ext cx="1079291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06375"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PHỤ LỤC 1</a:t>
            </a:r>
            <a:endParaRPr kumimoji="0" lang="en-US" b="1" i="0" u="none" strike="noStrike" cap="none" normalizeH="0" baseline="0" dirty="0" smtClean="0">
              <a:ln>
                <a:noFill/>
              </a:ln>
              <a:solidFill>
                <a:srgbClr val="FF0000"/>
              </a:solidFill>
              <a:effectLst/>
              <a:latin typeface="Arial" pitchFamily="34" charset="0"/>
              <a:cs typeface="Arial" pitchFamily="34" charset="0"/>
            </a:endParaRPr>
          </a:p>
          <a:p>
            <a:pPr marL="0" marR="0" lvl="0" indent="206375"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V</a:t>
            </a:r>
            <a:r>
              <a:rPr kumimoji="0" lang="en-US" sz="2400" b="1" i="0" u="none" strike="noStrike" cap="none" normalizeH="0" baseline="0" dirty="0" err="1" smtClean="0">
                <a:ln>
                  <a:noFill/>
                </a:ln>
                <a:solidFill>
                  <a:srgbClr val="FF0000"/>
                </a:solidFill>
                <a:effectLst/>
                <a:latin typeface="Calibri"/>
                <a:ea typeface="Calibri" pitchFamily="34" charset="0"/>
                <a:cs typeface="Times New Roman" pitchFamily="18" charset="0"/>
              </a:rPr>
              <a:t>í</a:t>
            </a: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dụ</a:t>
            </a: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về</a:t>
            </a: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minh </a:t>
            </a:r>
            <a:r>
              <a:rPr kumimoji="0" lang="en-US" sz="24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chứng</a:t>
            </a: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p>
          <a:p>
            <a:pPr marL="0" marR="0" lvl="0" indent="206375"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sử</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dụng</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trong</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a:t>
            </a:r>
            <a:r>
              <a:rPr kumimoji="0" lang="en-US" b="1" i="0" u="none" strike="noStrike" cap="none" normalizeH="0" baseline="0" dirty="0" err="1" smtClean="0">
                <a:ln>
                  <a:noFill/>
                </a:ln>
                <a:solidFill>
                  <a:schemeClr val="tx1"/>
                </a:solidFill>
                <a:effectLst/>
                <a:latin typeface="Calibri"/>
                <a:ea typeface="Calibri" pitchFamily="34" charset="0"/>
                <a:cs typeface="Times New Roman" pitchFamily="18" charset="0"/>
              </a:rPr>
              <a:t>á</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gi</a:t>
            </a:r>
            <a:r>
              <a:rPr kumimoji="0" lang="en-US" b="1" i="0" u="none" strike="noStrike" cap="none" normalizeH="0" baseline="0" dirty="0" err="1" smtClean="0">
                <a:ln>
                  <a:noFill/>
                </a:ln>
                <a:solidFill>
                  <a:schemeClr val="tx1"/>
                </a:solidFill>
                <a:effectLst/>
                <a:latin typeface="Calibri"/>
                <a:ea typeface="Calibri" pitchFamily="34" charset="0"/>
                <a:cs typeface="Times New Roman" pitchFamily="18" charset="0"/>
              </a:rPr>
              <a:t>á</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theo</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chuẩn</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gi</a:t>
            </a:r>
            <a:r>
              <a:rPr kumimoji="0" lang="en-US" b="1" i="0" u="none" strike="noStrike" cap="none" normalizeH="0" baseline="0" dirty="0" err="1" smtClean="0">
                <a:ln>
                  <a:noFill/>
                </a:ln>
                <a:solidFill>
                  <a:schemeClr val="tx1"/>
                </a:solidFill>
                <a:effectLst/>
                <a:latin typeface="Calibri"/>
                <a:ea typeface="Calibri" pitchFamily="34" charset="0"/>
                <a:cs typeface="Times New Roman" pitchFamily="18" charset="0"/>
              </a:rPr>
              <a:t>á</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viên</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cơ</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sở</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gi</a:t>
            </a:r>
            <a:r>
              <a:rPr kumimoji="0" lang="en-US" b="1" i="0" u="none" strike="noStrike" cap="none" normalizeH="0" baseline="0" dirty="0" err="1" smtClean="0">
                <a:ln>
                  <a:noFill/>
                </a:ln>
                <a:solidFill>
                  <a:schemeClr val="tx1"/>
                </a:solidFill>
                <a:effectLst/>
                <a:latin typeface="Calibri"/>
                <a:ea typeface="Calibri" pitchFamily="34" charset="0"/>
                <a:cs typeface="Times New Roman" pitchFamily="18" charset="0"/>
              </a:rPr>
              <a:t>á</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dục</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phổ</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thông</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206375"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a:t>
            </a:r>
            <a:r>
              <a:rPr kumimoji="0" lang="en-US" b="1" i="1" u="none" strike="noStrike" cap="none" normalizeH="0" baseline="0" dirty="0" err="1" smtClean="0">
                <a:ln>
                  <a:noFill/>
                </a:ln>
                <a:solidFill>
                  <a:schemeClr val="tx1"/>
                </a:solidFill>
                <a:effectLst/>
                <a:latin typeface="Calibri"/>
                <a:ea typeface="Calibri" pitchFamily="34" charset="0"/>
                <a:cs typeface="Times New Roman" pitchFamily="18" charset="0"/>
              </a:rPr>
              <a:t>è</a:t>
            </a:r>
            <a:r>
              <a:rPr kumimoji="0" lang="en-US"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a:t>
            </a:r>
            <a:r>
              <a:rPr kumimoji="0" lang="en-US"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theo</a:t>
            </a:r>
            <a:r>
              <a:rPr kumimoji="0" lang="en-US"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Công</a:t>
            </a:r>
            <a:r>
              <a:rPr kumimoji="0" lang="en-US"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văn</a:t>
            </a:r>
            <a:r>
              <a:rPr kumimoji="0" lang="en-US"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4530/BGD&amp;ĐT- NGCBQLGD </a:t>
            </a:r>
            <a:r>
              <a:rPr kumimoji="0" lang="en-US"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a:t>
            </a:r>
            <a:r>
              <a:rPr kumimoji="0" lang="en-US" b="1" i="1" u="none" strike="noStrike" cap="none" normalizeH="0" baseline="0" dirty="0" err="1" smtClean="0">
                <a:ln>
                  <a:noFill/>
                </a:ln>
                <a:solidFill>
                  <a:schemeClr val="tx1"/>
                </a:solidFill>
                <a:effectLst/>
                <a:latin typeface="Calibri"/>
                <a:ea typeface="Calibri" pitchFamily="34" charset="0"/>
                <a:cs typeface="Times New Roman" pitchFamily="18" charset="0"/>
              </a:rPr>
              <a:t>à</a:t>
            </a:r>
            <a:r>
              <a:rPr kumimoji="0" lang="en-US"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y</a:t>
            </a:r>
            <a:r>
              <a:rPr kumimoji="0" lang="en-US"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01 </a:t>
            </a:r>
            <a:r>
              <a:rPr kumimoji="0" lang="en-US"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a:t>
            </a:r>
            <a:r>
              <a:rPr kumimoji="0" lang="en-US" b="1" i="1" u="none" strike="noStrike" cap="none" normalizeH="0" baseline="0" dirty="0" err="1" smtClean="0">
                <a:ln>
                  <a:noFill/>
                </a:ln>
                <a:solidFill>
                  <a:schemeClr val="tx1"/>
                </a:solidFill>
                <a:effectLst/>
                <a:latin typeface="Calibri"/>
                <a:ea typeface="Calibri" pitchFamily="34" charset="0"/>
                <a:cs typeface="Times New Roman" pitchFamily="18" charset="0"/>
              </a:rPr>
              <a:t>á</a:t>
            </a:r>
            <a:r>
              <a:rPr kumimoji="0" lang="en-US"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a:t>
            </a:r>
            <a:r>
              <a:rPr kumimoji="0" lang="en-US"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10 </a:t>
            </a:r>
            <a:r>
              <a:rPr kumimoji="0" lang="en-US"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năm</a:t>
            </a:r>
            <a:r>
              <a:rPr kumimoji="0" lang="en-US"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2018)</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206375"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554896290"/>
              </p:ext>
            </p:extLst>
          </p:nvPr>
        </p:nvGraphicFramePr>
        <p:xfrm>
          <a:off x="404734" y="2039858"/>
          <a:ext cx="11422505" cy="4345432"/>
        </p:xfrm>
        <a:graphic>
          <a:graphicData uri="http://schemas.openxmlformats.org/drawingml/2006/table">
            <a:tbl>
              <a:tblPr firstRow="1" firstCol="1" bandRow="1">
                <a:tableStyleId>{5C22544A-7EE6-4342-B048-85BDC9FD1C3A}</a:tableStyleId>
              </a:tblPr>
              <a:tblGrid>
                <a:gridCol w="1532747"/>
                <a:gridCol w="4082156"/>
                <a:gridCol w="5807602"/>
              </a:tblGrid>
              <a:tr h="0">
                <a:tc>
                  <a:txBody>
                    <a:bodyPr/>
                    <a:lstStyle/>
                    <a:p>
                      <a:pPr algn="ctr">
                        <a:lnSpc>
                          <a:spcPct val="115000"/>
                        </a:lnSpc>
                        <a:spcAft>
                          <a:spcPts val="1000"/>
                        </a:spcAft>
                      </a:pPr>
                      <a:r>
                        <a:rPr lang="nb-NO" sz="1600" dirty="0">
                          <a:solidFill>
                            <a:schemeClr val="tx1"/>
                          </a:solidFill>
                          <a:effectLst/>
                        </a:rPr>
                        <a:t>Tiêu chí</a:t>
                      </a:r>
                      <a:endParaRPr lang="en-US" sz="1600" dirty="0">
                        <a:solidFill>
                          <a:schemeClr val="tx1"/>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algn="ctr">
                        <a:lnSpc>
                          <a:spcPct val="115000"/>
                        </a:lnSpc>
                        <a:spcAft>
                          <a:spcPts val="1000"/>
                        </a:spcAft>
                      </a:pPr>
                      <a:r>
                        <a:rPr lang="nb-NO" sz="1600" dirty="0">
                          <a:solidFill>
                            <a:schemeClr val="tx1"/>
                          </a:solidFill>
                          <a:effectLst/>
                        </a:rPr>
                        <a:t>Mức độ đạt được </a:t>
                      </a:r>
                      <a:endParaRPr lang="en-US" sz="1600" dirty="0">
                        <a:solidFill>
                          <a:schemeClr val="tx1"/>
                        </a:solidFill>
                        <a:effectLst/>
                      </a:endParaRPr>
                    </a:p>
                    <a:p>
                      <a:pPr algn="ctr">
                        <a:lnSpc>
                          <a:spcPct val="115000"/>
                        </a:lnSpc>
                        <a:spcAft>
                          <a:spcPts val="1000"/>
                        </a:spcAft>
                      </a:pPr>
                      <a:r>
                        <a:rPr lang="nb-NO" sz="1600" dirty="0">
                          <a:solidFill>
                            <a:schemeClr val="tx1"/>
                          </a:solidFill>
                          <a:effectLst/>
                        </a:rPr>
                        <a:t>của tiêu chí</a:t>
                      </a:r>
                      <a:endParaRPr lang="en-US" sz="1600" dirty="0">
                        <a:solidFill>
                          <a:schemeClr val="tx1"/>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algn="ctr">
                        <a:lnSpc>
                          <a:spcPct val="115000"/>
                        </a:lnSpc>
                        <a:spcAft>
                          <a:spcPts val="1000"/>
                        </a:spcAft>
                      </a:pPr>
                      <a:r>
                        <a:rPr lang="fr-FR" sz="1600" dirty="0" err="1">
                          <a:solidFill>
                            <a:schemeClr val="tx1"/>
                          </a:solidFill>
                          <a:effectLst/>
                        </a:rPr>
                        <a:t>Gợi</a:t>
                      </a:r>
                      <a:r>
                        <a:rPr lang="fr-FR" sz="1600" dirty="0">
                          <a:solidFill>
                            <a:schemeClr val="tx1"/>
                          </a:solidFill>
                          <a:effectLst/>
                        </a:rPr>
                        <a:t> ý </a:t>
                      </a:r>
                      <a:r>
                        <a:rPr lang="fr-FR" sz="1600" dirty="0" err="1">
                          <a:solidFill>
                            <a:schemeClr val="tx1"/>
                          </a:solidFill>
                          <a:effectLst/>
                        </a:rPr>
                        <a:t>về</a:t>
                      </a:r>
                      <a:r>
                        <a:rPr lang="fr-FR" sz="1600" dirty="0">
                          <a:solidFill>
                            <a:schemeClr val="tx1"/>
                          </a:solidFill>
                          <a:effectLst/>
                        </a:rPr>
                        <a:t> </a:t>
                      </a:r>
                      <a:r>
                        <a:rPr lang="fr-FR" sz="1600" dirty="0" err="1">
                          <a:solidFill>
                            <a:schemeClr val="tx1"/>
                          </a:solidFill>
                          <a:effectLst/>
                        </a:rPr>
                        <a:t>minh</a:t>
                      </a:r>
                      <a:r>
                        <a:rPr lang="fr-FR" sz="1600" dirty="0">
                          <a:solidFill>
                            <a:schemeClr val="tx1"/>
                          </a:solidFill>
                          <a:effectLst/>
                        </a:rPr>
                        <a:t> </a:t>
                      </a:r>
                      <a:r>
                        <a:rPr lang="fr-FR" sz="1600" dirty="0" err="1">
                          <a:solidFill>
                            <a:schemeClr val="tx1"/>
                          </a:solidFill>
                          <a:effectLst/>
                        </a:rPr>
                        <a:t>chứng</a:t>
                      </a:r>
                      <a:r>
                        <a:rPr lang="fr-FR" sz="1600" dirty="0">
                          <a:solidFill>
                            <a:schemeClr val="tx1"/>
                          </a:solidFill>
                          <a:effectLst/>
                        </a:rPr>
                        <a:t> </a:t>
                      </a:r>
                      <a:endParaRPr lang="en-US" sz="1600" dirty="0">
                        <a:solidFill>
                          <a:schemeClr val="tx1"/>
                        </a:solidFill>
                        <a:effectLst/>
                      </a:endParaRPr>
                    </a:p>
                    <a:p>
                      <a:pPr algn="ctr">
                        <a:lnSpc>
                          <a:spcPct val="115000"/>
                        </a:lnSpc>
                      </a:pPr>
                      <a:r>
                        <a:rPr lang="pl-PL" sz="1600" dirty="0">
                          <a:solidFill>
                            <a:schemeClr val="tx1"/>
                          </a:solidFill>
                          <a:effectLst/>
                        </a:rPr>
                        <a:t> </a:t>
                      </a:r>
                      <a:endParaRPr lang="en-US" sz="1600" dirty="0">
                        <a:solidFill>
                          <a:schemeClr val="tx1"/>
                        </a:solidFill>
                        <a:effectLst/>
                        <a:latin typeface="Calibri"/>
                      </a:endParaRPr>
                    </a:p>
                  </a:txBody>
                  <a:tcPr marL="68580" marR="68580" marT="0" marB="0">
                    <a:solidFill>
                      <a:schemeClr val="tx2">
                        <a:lumMod val="40000"/>
                        <a:lumOff val="60000"/>
                      </a:schemeClr>
                    </a:solidFill>
                  </a:tcPr>
                </a:tc>
              </a:tr>
              <a:tr h="0">
                <a:tc gridSpan="3">
                  <a:txBody>
                    <a:bodyPr/>
                    <a:lstStyle/>
                    <a:p>
                      <a:pPr algn="l">
                        <a:lnSpc>
                          <a:spcPct val="120000"/>
                        </a:lnSpc>
                      </a:pPr>
                      <a:r>
                        <a:rPr lang="fr-FR" sz="2000" spc="-40" dirty="0" err="1">
                          <a:solidFill>
                            <a:srgbClr val="C00000"/>
                          </a:solidFill>
                          <a:effectLst/>
                        </a:rPr>
                        <a:t>Tiêu</a:t>
                      </a:r>
                      <a:r>
                        <a:rPr lang="fr-FR" sz="2000" spc="-40" dirty="0">
                          <a:solidFill>
                            <a:srgbClr val="C00000"/>
                          </a:solidFill>
                          <a:effectLst/>
                        </a:rPr>
                        <a:t> </a:t>
                      </a:r>
                      <a:r>
                        <a:rPr lang="fr-FR" sz="2000" spc="-40" dirty="0" err="1">
                          <a:solidFill>
                            <a:srgbClr val="C00000"/>
                          </a:solidFill>
                          <a:effectLst/>
                        </a:rPr>
                        <a:t>chuẩn</a:t>
                      </a:r>
                      <a:r>
                        <a:rPr lang="fr-FR" sz="2000" spc="-40" dirty="0">
                          <a:solidFill>
                            <a:srgbClr val="C00000"/>
                          </a:solidFill>
                          <a:effectLst/>
                        </a:rPr>
                        <a:t> 1: </a:t>
                      </a:r>
                      <a:r>
                        <a:rPr lang="nb-NO" sz="2000" spc="-40" dirty="0">
                          <a:solidFill>
                            <a:srgbClr val="C00000"/>
                          </a:solidFill>
                          <a:effectLst/>
                        </a:rPr>
                        <a:t>Phẩm chất nhà giáo</a:t>
                      </a:r>
                      <a:endParaRPr lang="en-US" sz="2000" dirty="0">
                        <a:solidFill>
                          <a:srgbClr val="C00000"/>
                        </a:solidFill>
                        <a:effectLst/>
                      </a:endParaRPr>
                    </a:p>
                    <a:p>
                      <a:pPr algn="l">
                        <a:lnSpc>
                          <a:spcPct val="120000"/>
                        </a:lnSpc>
                      </a:pPr>
                      <a:r>
                        <a:rPr lang="nb-NO" sz="2000" dirty="0">
                          <a:solidFill>
                            <a:srgbClr val="C00000"/>
                          </a:solidFill>
                          <a:effectLst/>
                        </a:rPr>
                        <a:t>Tuân thủ các quy định và rèn luyện về đạo đức nhà giáo; chia sẻ kinh nghiệm, hỗ trợ đồng nghiệp trong rèn luyện đạo đức và tạo dựng phong cách nhà giáo.</a:t>
                      </a:r>
                      <a:endParaRPr lang="en-US" sz="2000" dirty="0">
                        <a:solidFill>
                          <a:srgbClr val="C00000"/>
                        </a:solidFill>
                        <a:effectLst/>
                        <a:latin typeface="Calibri"/>
                      </a:endParaRPr>
                    </a:p>
                  </a:txBody>
                  <a:tcPr marL="68580" marR="68580" marT="0" marB="0">
                    <a:solidFill>
                      <a:schemeClr val="bg2">
                        <a:lumMod val="90000"/>
                      </a:schemeClr>
                    </a:solidFill>
                  </a:tcPr>
                </a:tc>
                <a:tc hMerge="1">
                  <a:txBody>
                    <a:bodyPr/>
                    <a:lstStyle/>
                    <a:p>
                      <a:endParaRPr lang="en-US"/>
                    </a:p>
                  </a:txBody>
                  <a:tcPr/>
                </a:tc>
                <a:tc hMerge="1">
                  <a:txBody>
                    <a:bodyPr/>
                    <a:lstStyle/>
                    <a:p>
                      <a:endParaRPr lang="en-US"/>
                    </a:p>
                  </a:txBody>
                  <a:tcPr/>
                </a:tc>
              </a:tr>
              <a:tr h="0">
                <a:tc>
                  <a:txBody>
                    <a:bodyPr/>
                    <a:lstStyle/>
                    <a:p>
                      <a:pPr algn="l">
                        <a:lnSpc>
                          <a:spcPct val="120000"/>
                        </a:lnSpc>
                        <a:spcAft>
                          <a:spcPts val="1000"/>
                        </a:spcAft>
                      </a:pPr>
                      <a:r>
                        <a:rPr lang="fr-FR" sz="1400" dirty="0" err="1">
                          <a:solidFill>
                            <a:srgbClr val="0070C0"/>
                          </a:solidFill>
                          <a:effectLst/>
                        </a:rPr>
                        <a:t>Tiêu</a:t>
                      </a:r>
                      <a:r>
                        <a:rPr lang="fr-FR" sz="1400" dirty="0">
                          <a:solidFill>
                            <a:srgbClr val="0070C0"/>
                          </a:solidFill>
                          <a:effectLst/>
                        </a:rPr>
                        <a:t> </a:t>
                      </a:r>
                      <a:r>
                        <a:rPr lang="fr-FR" sz="1400" dirty="0" err="1">
                          <a:solidFill>
                            <a:srgbClr val="0070C0"/>
                          </a:solidFill>
                          <a:effectLst/>
                        </a:rPr>
                        <a:t>chí</a:t>
                      </a:r>
                      <a:r>
                        <a:rPr lang="fr-FR" sz="1400" dirty="0">
                          <a:solidFill>
                            <a:srgbClr val="0070C0"/>
                          </a:solidFill>
                          <a:effectLst/>
                        </a:rPr>
                        <a:t> 1.</a:t>
                      </a:r>
                      <a:endParaRPr lang="en-US" sz="1400" dirty="0">
                        <a:solidFill>
                          <a:srgbClr val="0070C0"/>
                        </a:solidFill>
                        <a:effectLst/>
                      </a:endParaRPr>
                    </a:p>
                    <a:p>
                      <a:pPr algn="l">
                        <a:lnSpc>
                          <a:spcPct val="120000"/>
                        </a:lnSpc>
                        <a:spcAft>
                          <a:spcPts val="1000"/>
                        </a:spcAft>
                      </a:pPr>
                      <a:r>
                        <a:rPr lang="fr-FR" sz="1400" dirty="0" err="1">
                          <a:solidFill>
                            <a:srgbClr val="0070C0"/>
                          </a:solidFill>
                          <a:effectLst/>
                        </a:rPr>
                        <a:t>Đạo</a:t>
                      </a:r>
                      <a:r>
                        <a:rPr lang="fr-FR" sz="1400" dirty="0">
                          <a:solidFill>
                            <a:srgbClr val="0070C0"/>
                          </a:solidFill>
                          <a:effectLst/>
                        </a:rPr>
                        <a:t> </a:t>
                      </a:r>
                      <a:r>
                        <a:rPr lang="fr-FR" sz="1400" dirty="0" err="1">
                          <a:solidFill>
                            <a:srgbClr val="0070C0"/>
                          </a:solidFill>
                          <a:effectLst/>
                        </a:rPr>
                        <a:t>đức</a:t>
                      </a:r>
                      <a:r>
                        <a:rPr lang="fr-FR" sz="1400" dirty="0">
                          <a:solidFill>
                            <a:srgbClr val="0070C0"/>
                          </a:solidFill>
                          <a:effectLst/>
                        </a:rPr>
                        <a:t> </a:t>
                      </a:r>
                      <a:r>
                        <a:rPr lang="fr-FR" sz="1400" dirty="0" err="1">
                          <a:solidFill>
                            <a:srgbClr val="0070C0"/>
                          </a:solidFill>
                          <a:effectLst/>
                        </a:rPr>
                        <a:t>nhà</a:t>
                      </a:r>
                      <a:r>
                        <a:rPr lang="fr-FR" sz="1400" dirty="0">
                          <a:solidFill>
                            <a:srgbClr val="0070C0"/>
                          </a:solidFill>
                          <a:effectLst/>
                        </a:rPr>
                        <a:t> </a:t>
                      </a:r>
                      <a:r>
                        <a:rPr lang="fr-FR" sz="1400" dirty="0" err="1">
                          <a:solidFill>
                            <a:srgbClr val="0070C0"/>
                          </a:solidFill>
                          <a:effectLst/>
                        </a:rPr>
                        <a:t>giáo</a:t>
                      </a:r>
                      <a:endParaRPr lang="en-US" sz="1400" dirty="0">
                        <a:solidFill>
                          <a:srgbClr val="0070C0"/>
                        </a:solidFill>
                        <a:effectLst/>
                        <a:latin typeface="Calibri"/>
                        <a:ea typeface="Calibri"/>
                        <a:cs typeface="Times New Roman"/>
                      </a:endParaRPr>
                    </a:p>
                  </a:txBody>
                  <a:tcPr marL="68580" marR="68580" marT="0" marB="0">
                    <a:solidFill>
                      <a:schemeClr val="accent2">
                        <a:lumMod val="40000"/>
                        <a:lumOff val="60000"/>
                      </a:schemeClr>
                    </a:solidFill>
                  </a:tcPr>
                </a:tc>
                <a:tc>
                  <a:txBody>
                    <a:bodyPr/>
                    <a:lstStyle/>
                    <a:p>
                      <a:pPr algn="l">
                        <a:lnSpc>
                          <a:spcPct val="120000"/>
                        </a:lnSpc>
                        <a:spcAft>
                          <a:spcPts val="1000"/>
                        </a:spcAft>
                      </a:pPr>
                      <a:r>
                        <a:rPr lang="pl-PL" sz="1400" b="1" dirty="0">
                          <a:effectLst/>
                        </a:rPr>
                        <a:t>Đạt: </a:t>
                      </a:r>
                      <a:r>
                        <a:rPr lang="nb-NO" sz="1400" dirty="0">
                          <a:effectLst/>
                        </a:rPr>
                        <a:t>Thực hiện nghiêm túc các quy định về đạo đức nhà giáo</a:t>
                      </a:r>
                      <a:endParaRPr lang="en-US" sz="1400" dirty="0">
                        <a:effectLst/>
                        <a:latin typeface="Calibri"/>
                        <a:ea typeface="Calibri"/>
                        <a:cs typeface="Times New Roman"/>
                      </a:endParaRPr>
                    </a:p>
                  </a:txBody>
                  <a:tcPr marL="68580" marR="68580" marT="0" marB="0"/>
                </a:tc>
                <a:tc>
                  <a:txBody>
                    <a:bodyPr/>
                    <a:lstStyle/>
                    <a:p>
                      <a:pPr indent="291465" algn="l">
                        <a:lnSpc>
                          <a:spcPct val="120000"/>
                        </a:lnSpc>
                      </a:pPr>
                      <a:r>
                        <a:rPr lang="nb-NO" sz="1400" dirty="0">
                          <a:effectLst/>
                        </a:rPr>
                        <a:t>Bản đánh giá và phân loại giáo viên (phiếu đánh giá và phân loại viên chức)/kết luận của các đợt thanh tra, kiểm tra (nếu có)/biên bản họp nhóm chuyên môn/tổ chuyên môn/hội đồng nhà trường ghi nhận về việc giáo viên thực hiện nghiêm túc quy định về đạo đức nhà giáo, không vi phạm quy định dạy thêm, học thêm...; hoặc b</a:t>
                      </a:r>
                      <a:r>
                        <a:rPr lang="pl-PL" sz="1400" dirty="0">
                          <a:effectLst/>
                        </a:rPr>
                        <a:t>ản kiểm điểm cá nhân có xác nhận của chi bộ nhà trường/bản nhận xét đảng viên hai chiều có xác nhận của chi bộ nơi cư trú ghi nhận giáo viên có </a:t>
                      </a:r>
                      <a:r>
                        <a:rPr lang="fr-FR" sz="1400" dirty="0" err="1">
                          <a:effectLst/>
                        </a:rPr>
                        <a:t>phẩm</a:t>
                      </a:r>
                      <a:r>
                        <a:rPr lang="fr-FR" sz="1400" dirty="0">
                          <a:effectLst/>
                        </a:rPr>
                        <a:t> </a:t>
                      </a:r>
                      <a:r>
                        <a:rPr lang="fr-FR" sz="1400" dirty="0" err="1">
                          <a:effectLst/>
                        </a:rPr>
                        <a:t>chất</a:t>
                      </a:r>
                      <a:r>
                        <a:rPr lang="fr-FR" sz="1400" dirty="0">
                          <a:effectLst/>
                        </a:rPr>
                        <a:t> </a:t>
                      </a:r>
                      <a:r>
                        <a:rPr lang="fr-FR" sz="1400" dirty="0" err="1">
                          <a:effectLst/>
                        </a:rPr>
                        <a:t>đạo</a:t>
                      </a:r>
                      <a:r>
                        <a:rPr lang="fr-FR" sz="1400" dirty="0">
                          <a:effectLst/>
                        </a:rPr>
                        <a:t> </a:t>
                      </a:r>
                      <a:r>
                        <a:rPr lang="fr-FR" sz="1400" dirty="0" err="1">
                          <a:effectLst/>
                        </a:rPr>
                        <a:t>đức</a:t>
                      </a:r>
                      <a:r>
                        <a:rPr lang="fr-FR" sz="1400" dirty="0">
                          <a:effectLst/>
                        </a:rPr>
                        <a:t>, </a:t>
                      </a:r>
                      <a:r>
                        <a:rPr lang="fr-FR" sz="1400" dirty="0" err="1">
                          <a:effectLst/>
                        </a:rPr>
                        <a:t>lối</a:t>
                      </a:r>
                      <a:r>
                        <a:rPr lang="fr-FR" sz="1400" dirty="0">
                          <a:effectLst/>
                        </a:rPr>
                        <a:t> </a:t>
                      </a:r>
                      <a:r>
                        <a:rPr lang="fr-FR" sz="1400" dirty="0" err="1">
                          <a:effectLst/>
                        </a:rPr>
                        <a:t>sống</a:t>
                      </a:r>
                      <a:r>
                        <a:rPr lang="fr-FR" sz="1400" dirty="0">
                          <a:effectLst/>
                        </a:rPr>
                        <a:t>  </a:t>
                      </a:r>
                      <a:r>
                        <a:rPr lang="fr-FR" sz="1400" dirty="0" err="1">
                          <a:effectLst/>
                        </a:rPr>
                        <a:t>tốt</a:t>
                      </a:r>
                      <a:r>
                        <a:rPr lang="fr-FR" sz="1400" dirty="0">
                          <a:effectLst/>
                        </a:rPr>
                        <a:t> </a:t>
                      </a:r>
                      <a:r>
                        <a:rPr lang="pl-PL" sz="1400" dirty="0">
                          <a:effectLst/>
                        </a:rPr>
                        <a:t>(nếu là đảng viên); </a:t>
                      </a:r>
                      <a:r>
                        <a:rPr lang="nb-NO" sz="1400" dirty="0">
                          <a:effectLst/>
                        </a:rPr>
                        <a:t>hoặc biên bản họp cha mẹ học sinh ghi nhận giáo viên nghiêm túc, đối xử đúng mực đối với học sinh.</a:t>
                      </a:r>
                      <a:endParaRPr lang="en-US" sz="1400" dirty="0">
                        <a:effectLst/>
                        <a:latin typeface="Calibri"/>
                      </a:endParaRPr>
                    </a:p>
                  </a:txBody>
                  <a:tcPr marL="68580" marR="68580" marT="0" marB="0"/>
                </a:tc>
              </a:tr>
            </a:tbl>
          </a:graphicData>
        </a:graphic>
      </p:graphicFrame>
    </p:spTree>
    <p:extLst>
      <p:ext uri="{BB962C8B-B14F-4D97-AF65-F5344CB8AC3E}">
        <p14:creationId xmlns:p14="http://schemas.microsoft.com/office/powerpoint/2010/main" val="103322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Box 2"/>
          <p:cNvSpPr txBox="1"/>
          <p:nvPr/>
        </p:nvSpPr>
        <p:spPr>
          <a:xfrm>
            <a:off x="944380" y="1948721"/>
            <a:ext cx="8274571" cy="369332"/>
          </a:xfrm>
          <a:prstGeom prst="rect">
            <a:avLst/>
          </a:prstGeom>
          <a:noFill/>
        </p:spPr>
        <p:txBody>
          <a:bodyPr wrap="square" rtlCol="0">
            <a:spAutoFit/>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61531700"/>
              </p:ext>
            </p:extLst>
          </p:nvPr>
        </p:nvGraphicFramePr>
        <p:xfrm>
          <a:off x="674557" y="1558977"/>
          <a:ext cx="10867869" cy="4766872"/>
        </p:xfrm>
        <a:graphic>
          <a:graphicData uri="http://schemas.openxmlformats.org/drawingml/2006/table">
            <a:tbl>
              <a:tblPr firstRow="1" firstCol="1" bandRow="1">
                <a:tableStyleId>{5C22544A-7EE6-4342-B048-85BDC9FD1C3A}</a:tableStyleId>
              </a:tblPr>
              <a:tblGrid>
                <a:gridCol w="1458321"/>
                <a:gridCol w="3883942"/>
                <a:gridCol w="5525606"/>
              </a:tblGrid>
              <a:tr h="820615">
                <a:tc>
                  <a:txBody>
                    <a:bodyPr/>
                    <a:lstStyle/>
                    <a:p>
                      <a:pPr marL="0" indent="291465" algn="l" defTabSz="914400" rtl="0" eaLnBrk="1" latinLnBrk="0" hangingPunct="1">
                        <a:lnSpc>
                          <a:spcPct val="120000"/>
                        </a:lnSpc>
                        <a:spcAft>
                          <a:spcPts val="1000"/>
                        </a:spcAft>
                      </a:pPr>
                      <a:r>
                        <a:rPr lang="nb-NO" sz="1400" kern="1200" dirty="0">
                          <a:solidFill>
                            <a:schemeClr val="dk1"/>
                          </a:solidFill>
                          <a:effectLst/>
                          <a:latin typeface="+mn-lt"/>
                          <a:ea typeface="+mn-ea"/>
                          <a:cs typeface="+mn-cs"/>
                        </a:rPr>
                        <a:t>Tiêu chí</a:t>
                      </a:r>
                      <a:endParaRPr lang="en-US" sz="1400" kern="1200" dirty="0">
                        <a:solidFill>
                          <a:schemeClr val="dk1"/>
                        </a:solidFill>
                        <a:effectLst/>
                        <a:latin typeface="+mn-lt"/>
                        <a:ea typeface="+mn-ea"/>
                        <a:cs typeface="+mn-cs"/>
                      </a:endParaRPr>
                    </a:p>
                  </a:txBody>
                  <a:tcPr marL="68580" marR="68580" marT="0" marB="0">
                    <a:solidFill>
                      <a:schemeClr val="tx2">
                        <a:lumMod val="40000"/>
                        <a:lumOff val="60000"/>
                      </a:schemeClr>
                    </a:solidFill>
                  </a:tcPr>
                </a:tc>
                <a:tc>
                  <a:txBody>
                    <a:bodyPr/>
                    <a:lstStyle/>
                    <a:p>
                      <a:pPr marL="0" indent="291465" algn="l" defTabSz="914400" rtl="0" eaLnBrk="1" latinLnBrk="0" hangingPunct="1">
                        <a:lnSpc>
                          <a:spcPct val="120000"/>
                        </a:lnSpc>
                        <a:spcAft>
                          <a:spcPts val="1000"/>
                        </a:spcAft>
                      </a:pPr>
                      <a:r>
                        <a:rPr lang="nb-NO" sz="1400" kern="1200" dirty="0">
                          <a:solidFill>
                            <a:schemeClr val="dk1"/>
                          </a:solidFill>
                          <a:effectLst/>
                          <a:latin typeface="+mn-lt"/>
                          <a:ea typeface="+mn-ea"/>
                          <a:cs typeface="+mn-cs"/>
                        </a:rPr>
                        <a:t>Mức độ đạt được </a:t>
                      </a:r>
                      <a:endParaRPr lang="en-US" sz="1400" kern="1200" dirty="0">
                        <a:solidFill>
                          <a:schemeClr val="dk1"/>
                        </a:solidFill>
                        <a:effectLst/>
                        <a:latin typeface="+mn-lt"/>
                        <a:ea typeface="+mn-ea"/>
                        <a:cs typeface="+mn-cs"/>
                      </a:endParaRPr>
                    </a:p>
                    <a:p>
                      <a:pPr marL="0" indent="291465" algn="l" defTabSz="914400" rtl="0" eaLnBrk="1" latinLnBrk="0" hangingPunct="1">
                        <a:lnSpc>
                          <a:spcPct val="120000"/>
                        </a:lnSpc>
                        <a:spcAft>
                          <a:spcPts val="1000"/>
                        </a:spcAft>
                      </a:pPr>
                      <a:r>
                        <a:rPr lang="nb-NO" sz="1400" kern="1200" dirty="0">
                          <a:solidFill>
                            <a:schemeClr val="dk1"/>
                          </a:solidFill>
                          <a:effectLst/>
                          <a:latin typeface="+mn-lt"/>
                          <a:ea typeface="+mn-ea"/>
                          <a:cs typeface="+mn-cs"/>
                        </a:rPr>
                        <a:t>của tiêu chí</a:t>
                      </a:r>
                      <a:endParaRPr lang="en-US" sz="1400" kern="1200" dirty="0">
                        <a:solidFill>
                          <a:schemeClr val="dk1"/>
                        </a:solidFill>
                        <a:effectLst/>
                        <a:latin typeface="+mn-lt"/>
                        <a:ea typeface="+mn-ea"/>
                        <a:cs typeface="+mn-cs"/>
                      </a:endParaRPr>
                    </a:p>
                  </a:txBody>
                  <a:tcPr marL="68580" marR="68580" marT="0" marB="0">
                    <a:solidFill>
                      <a:schemeClr val="tx2">
                        <a:lumMod val="40000"/>
                        <a:lumOff val="60000"/>
                      </a:schemeClr>
                    </a:solidFill>
                  </a:tcPr>
                </a:tc>
                <a:tc>
                  <a:txBody>
                    <a:bodyPr/>
                    <a:lstStyle/>
                    <a:p>
                      <a:pPr marL="0" indent="291465" algn="l" defTabSz="914400" rtl="0" eaLnBrk="1" latinLnBrk="0" hangingPunct="1">
                        <a:lnSpc>
                          <a:spcPct val="120000"/>
                        </a:lnSpc>
                        <a:spcAft>
                          <a:spcPts val="1000"/>
                        </a:spcAft>
                      </a:pPr>
                      <a:r>
                        <a:rPr lang="fr-FR" sz="1400" kern="1200" dirty="0" err="1">
                          <a:solidFill>
                            <a:schemeClr val="dk1"/>
                          </a:solidFill>
                          <a:effectLst/>
                          <a:latin typeface="+mn-lt"/>
                          <a:ea typeface="+mn-ea"/>
                          <a:cs typeface="+mn-cs"/>
                        </a:rPr>
                        <a:t>Gợi</a:t>
                      </a:r>
                      <a:r>
                        <a:rPr lang="fr-FR" sz="1400" kern="1200" dirty="0">
                          <a:solidFill>
                            <a:schemeClr val="dk1"/>
                          </a:solidFill>
                          <a:effectLst/>
                          <a:latin typeface="+mn-lt"/>
                          <a:ea typeface="+mn-ea"/>
                          <a:cs typeface="+mn-cs"/>
                        </a:rPr>
                        <a:t> ý </a:t>
                      </a:r>
                      <a:r>
                        <a:rPr lang="fr-FR" sz="1400" kern="1200" dirty="0" err="1">
                          <a:solidFill>
                            <a:schemeClr val="dk1"/>
                          </a:solidFill>
                          <a:effectLst/>
                          <a:latin typeface="+mn-lt"/>
                          <a:ea typeface="+mn-ea"/>
                          <a:cs typeface="+mn-cs"/>
                        </a:rPr>
                        <a:t>về</a:t>
                      </a:r>
                      <a:r>
                        <a:rPr lang="fr-FR" sz="1400" kern="1200" dirty="0">
                          <a:solidFill>
                            <a:schemeClr val="dk1"/>
                          </a:solidFill>
                          <a:effectLst/>
                          <a:latin typeface="+mn-lt"/>
                          <a:ea typeface="+mn-ea"/>
                          <a:cs typeface="+mn-cs"/>
                        </a:rPr>
                        <a:t> </a:t>
                      </a:r>
                      <a:r>
                        <a:rPr lang="fr-FR" sz="1400" kern="1200" dirty="0" err="1">
                          <a:solidFill>
                            <a:schemeClr val="dk1"/>
                          </a:solidFill>
                          <a:effectLst/>
                          <a:latin typeface="+mn-lt"/>
                          <a:ea typeface="+mn-ea"/>
                          <a:cs typeface="+mn-cs"/>
                        </a:rPr>
                        <a:t>minh</a:t>
                      </a:r>
                      <a:r>
                        <a:rPr lang="fr-FR" sz="1400" kern="1200" dirty="0">
                          <a:solidFill>
                            <a:schemeClr val="dk1"/>
                          </a:solidFill>
                          <a:effectLst/>
                          <a:latin typeface="+mn-lt"/>
                          <a:ea typeface="+mn-ea"/>
                          <a:cs typeface="+mn-cs"/>
                        </a:rPr>
                        <a:t> </a:t>
                      </a:r>
                      <a:r>
                        <a:rPr lang="fr-FR" sz="1400" kern="1200" dirty="0" err="1">
                          <a:solidFill>
                            <a:schemeClr val="dk1"/>
                          </a:solidFill>
                          <a:effectLst/>
                          <a:latin typeface="+mn-lt"/>
                          <a:ea typeface="+mn-ea"/>
                          <a:cs typeface="+mn-cs"/>
                        </a:rPr>
                        <a:t>chứng</a:t>
                      </a:r>
                      <a:r>
                        <a:rPr lang="fr-FR" sz="1400" kern="1200" dirty="0">
                          <a:solidFill>
                            <a:schemeClr val="dk1"/>
                          </a:solidFill>
                          <a:effectLst/>
                          <a:latin typeface="+mn-lt"/>
                          <a:ea typeface="+mn-ea"/>
                          <a:cs typeface="+mn-cs"/>
                        </a:rPr>
                        <a:t> </a:t>
                      </a:r>
                      <a:endParaRPr lang="en-US" sz="1400" kern="1200" dirty="0">
                        <a:solidFill>
                          <a:schemeClr val="dk1"/>
                        </a:solidFill>
                        <a:effectLst/>
                        <a:latin typeface="+mn-lt"/>
                        <a:ea typeface="+mn-ea"/>
                        <a:cs typeface="+mn-cs"/>
                      </a:endParaRPr>
                    </a:p>
                    <a:p>
                      <a:pPr marL="0" indent="291465" algn="l" defTabSz="914400" rtl="0" eaLnBrk="1" latinLnBrk="0" hangingPunct="1">
                        <a:lnSpc>
                          <a:spcPct val="120000"/>
                        </a:lnSpc>
                      </a:pPr>
                      <a:r>
                        <a:rPr lang="pl-PL" sz="1400" kern="1200" dirty="0">
                          <a:solidFill>
                            <a:schemeClr val="dk1"/>
                          </a:solidFill>
                          <a:effectLst/>
                          <a:latin typeface="+mn-lt"/>
                          <a:ea typeface="+mn-ea"/>
                          <a:cs typeface="+mn-cs"/>
                        </a:rPr>
                        <a:t> </a:t>
                      </a:r>
                      <a:endParaRPr lang="en-US" sz="1400" kern="1200" dirty="0">
                        <a:solidFill>
                          <a:schemeClr val="dk1"/>
                        </a:solidFill>
                        <a:effectLst/>
                        <a:latin typeface="+mn-lt"/>
                        <a:ea typeface="+mn-ea"/>
                        <a:cs typeface="+mn-cs"/>
                      </a:endParaRPr>
                    </a:p>
                  </a:txBody>
                  <a:tcPr marL="68580" marR="68580" marT="0" marB="0">
                    <a:solidFill>
                      <a:schemeClr val="tx2">
                        <a:lumMod val="40000"/>
                        <a:lumOff val="60000"/>
                      </a:schemeClr>
                    </a:solidFill>
                  </a:tcPr>
                </a:tc>
              </a:tr>
              <a:tr h="986564">
                <a:tc gridSpan="3">
                  <a:txBody>
                    <a:bodyPr/>
                    <a:lstStyle/>
                    <a:p>
                      <a:pPr marL="0" indent="291465" algn="l" defTabSz="914400" rtl="0" eaLnBrk="1" latinLnBrk="0" hangingPunct="1">
                        <a:lnSpc>
                          <a:spcPct val="120000"/>
                        </a:lnSpc>
                      </a:pPr>
                      <a:r>
                        <a:rPr lang="fr-FR" sz="1400" kern="1200" dirty="0" err="1">
                          <a:solidFill>
                            <a:schemeClr val="dk1"/>
                          </a:solidFill>
                          <a:effectLst/>
                          <a:latin typeface="+mn-lt"/>
                          <a:ea typeface="+mn-ea"/>
                          <a:cs typeface="+mn-cs"/>
                        </a:rPr>
                        <a:t>Tiêu</a:t>
                      </a:r>
                      <a:r>
                        <a:rPr lang="fr-FR" sz="1400" kern="1200" dirty="0">
                          <a:solidFill>
                            <a:schemeClr val="dk1"/>
                          </a:solidFill>
                          <a:effectLst/>
                          <a:latin typeface="+mn-lt"/>
                          <a:ea typeface="+mn-ea"/>
                          <a:cs typeface="+mn-cs"/>
                        </a:rPr>
                        <a:t> </a:t>
                      </a:r>
                      <a:r>
                        <a:rPr lang="fr-FR" sz="1400" kern="1200" dirty="0" err="1">
                          <a:solidFill>
                            <a:schemeClr val="dk1"/>
                          </a:solidFill>
                          <a:effectLst/>
                          <a:latin typeface="+mn-lt"/>
                          <a:ea typeface="+mn-ea"/>
                          <a:cs typeface="+mn-cs"/>
                        </a:rPr>
                        <a:t>chuẩn</a:t>
                      </a:r>
                      <a:r>
                        <a:rPr lang="fr-FR" sz="1400" kern="1200" dirty="0">
                          <a:solidFill>
                            <a:schemeClr val="dk1"/>
                          </a:solidFill>
                          <a:effectLst/>
                          <a:latin typeface="+mn-lt"/>
                          <a:ea typeface="+mn-ea"/>
                          <a:cs typeface="+mn-cs"/>
                        </a:rPr>
                        <a:t> 1: </a:t>
                      </a:r>
                      <a:r>
                        <a:rPr lang="nb-NO" sz="1400" kern="1200" dirty="0">
                          <a:solidFill>
                            <a:schemeClr val="dk1"/>
                          </a:solidFill>
                          <a:effectLst/>
                          <a:latin typeface="+mn-lt"/>
                          <a:ea typeface="+mn-ea"/>
                          <a:cs typeface="+mn-cs"/>
                        </a:rPr>
                        <a:t>Phẩm chất nhà giáo</a:t>
                      </a:r>
                      <a:endParaRPr lang="en-US" sz="1400" kern="1200" dirty="0">
                        <a:solidFill>
                          <a:schemeClr val="dk1"/>
                        </a:solidFill>
                        <a:effectLst/>
                        <a:latin typeface="+mn-lt"/>
                        <a:ea typeface="+mn-ea"/>
                        <a:cs typeface="+mn-cs"/>
                      </a:endParaRPr>
                    </a:p>
                    <a:p>
                      <a:pPr marL="0" indent="291465" algn="l" defTabSz="914400" rtl="0" eaLnBrk="1" latinLnBrk="0" hangingPunct="1">
                        <a:lnSpc>
                          <a:spcPct val="120000"/>
                        </a:lnSpc>
                      </a:pPr>
                      <a:r>
                        <a:rPr lang="nb-NO" sz="1400" kern="1200" dirty="0">
                          <a:solidFill>
                            <a:schemeClr val="dk1"/>
                          </a:solidFill>
                          <a:effectLst/>
                          <a:latin typeface="+mn-lt"/>
                          <a:ea typeface="+mn-ea"/>
                          <a:cs typeface="+mn-cs"/>
                        </a:rPr>
                        <a:t>Tuân thủ các quy định và rèn luyện về đạo đức nhà giáo; chia sẻ kinh nghiệm, hỗ trợ đồng nghiệp trong rèn luyện đạo đức và tạo dựng phong cách nhà giáo.</a:t>
                      </a:r>
                      <a:endParaRPr lang="en-US" sz="1400" kern="1200" dirty="0">
                        <a:solidFill>
                          <a:schemeClr val="dk1"/>
                        </a:solidFill>
                        <a:effectLst/>
                        <a:latin typeface="+mn-lt"/>
                        <a:ea typeface="+mn-ea"/>
                        <a:cs typeface="+mn-cs"/>
                      </a:endParaRPr>
                    </a:p>
                  </a:txBody>
                  <a:tcPr marL="68580" marR="68580" marT="0" marB="0">
                    <a:solidFill>
                      <a:schemeClr val="bg2">
                        <a:lumMod val="90000"/>
                      </a:schemeClr>
                    </a:solidFill>
                  </a:tcPr>
                </a:tc>
                <a:tc hMerge="1">
                  <a:txBody>
                    <a:bodyPr/>
                    <a:lstStyle/>
                    <a:p>
                      <a:endParaRPr lang="en-US"/>
                    </a:p>
                  </a:txBody>
                  <a:tcPr/>
                </a:tc>
                <a:tc hMerge="1">
                  <a:txBody>
                    <a:bodyPr/>
                    <a:lstStyle/>
                    <a:p>
                      <a:endParaRPr lang="en-US"/>
                    </a:p>
                  </a:txBody>
                  <a:tcPr/>
                </a:tc>
              </a:tr>
              <a:tr h="2959693">
                <a:tc>
                  <a:txBody>
                    <a:bodyPr/>
                    <a:lstStyle/>
                    <a:p>
                      <a:pPr algn="l">
                        <a:lnSpc>
                          <a:spcPct val="120000"/>
                        </a:lnSpc>
                        <a:spcAft>
                          <a:spcPts val="1000"/>
                        </a:spcAft>
                      </a:pPr>
                      <a:r>
                        <a:rPr lang="fr-FR" sz="1800" b="1" dirty="0" err="1">
                          <a:solidFill>
                            <a:schemeClr val="tx1"/>
                          </a:solidFill>
                          <a:effectLst/>
                          <a:latin typeface="Times New Roman"/>
                          <a:ea typeface="Calibri"/>
                          <a:cs typeface="Times New Roman"/>
                        </a:rPr>
                        <a:t>Tiêu</a:t>
                      </a:r>
                      <a:r>
                        <a:rPr lang="fr-FR" sz="1800" b="1" dirty="0">
                          <a:solidFill>
                            <a:schemeClr val="tx1"/>
                          </a:solidFill>
                          <a:effectLst/>
                          <a:latin typeface="Times New Roman"/>
                          <a:ea typeface="Calibri"/>
                          <a:cs typeface="Times New Roman"/>
                        </a:rPr>
                        <a:t> </a:t>
                      </a:r>
                      <a:r>
                        <a:rPr lang="fr-FR" sz="1800" b="1" dirty="0" err="1">
                          <a:solidFill>
                            <a:schemeClr val="tx1"/>
                          </a:solidFill>
                          <a:effectLst/>
                          <a:latin typeface="Times New Roman"/>
                          <a:ea typeface="Calibri"/>
                          <a:cs typeface="Times New Roman"/>
                        </a:rPr>
                        <a:t>chí</a:t>
                      </a:r>
                      <a:r>
                        <a:rPr lang="fr-FR" sz="1800" b="1" dirty="0">
                          <a:solidFill>
                            <a:schemeClr val="tx1"/>
                          </a:solidFill>
                          <a:effectLst/>
                          <a:latin typeface="Times New Roman"/>
                          <a:ea typeface="Calibri"/>
                          <a:cs typeface="Times New Roman"/>
                        </a:rPr>
                        <a:t> 1</a:t>
                      </a:r>
                      <a:r>
                        <a:rPr lang="fr-FR" sz="1800" b="1" dirty="0" smtClean="0">
                          <a:solidFill>
                            <a:schemeClr val="tx1"/>
                          </a:solidFill>
                          <a:effectLst/>
                          <a:latin typeface="Times New Roman"/>
                          <a:ea typeface="Calibri"/>
                          <a:cs typeface="Times New Roman"/>
                        </a:rPr>
                        <a:t>.</a:t>
                      </a:r>
                    </a:p>
                    <a:p>
                      <a:pPr algn="l">
                        <a:lnSpc>
                          <a:spcPct val="120000"/>
                        </a:lnSpc>
                        <a:spcAft>
                          <a:spcPts val="1000"/>
                        </a:spcAft>
                      </a:pPr>
                      <a:r>
                        <a:rPr lang="fr-FR" sz="1800" b="1" kern="1200" dirty="0" err="1" smtClean="0">
                          <a:solidFill>
                            <a:schemeClr val="tx1"/>
                          </a:solidFill>
                          <a:effectLst/>
                          <a:latin typeface="+mn-lt"/>
                          <a:ea typeface="+mn-ea"/>
                          <a:cs typeface="+mn-cs"/>
                        </a:rPr>
                        <a:t>Đạo</a:t>
                      </a:r>
                      <a:r>
                        <a:rPr lang="fr-FR" sz="1800" b="1" kern="1200" dirty="0" smtClean="0">
                          <a:solidFill>
                            <a:schemeClr val="tx1"/>
                          </a:solidFill>
                          <a:effectLst/>
                          <a:latin typeface="+mn-lt"/>
                          <a:ea typeface="+mn-ea"/>
                          <a:cs typeface="+mn-cs"/>
                        </a:rPr>
                        <a:t> </a:t>
                      </a:r>
                      <a:r>
                        <a:rPr lang="fr-FR" sz="1800" b="1" kern="1200" dirty="0" err="1" smtClean="0">
                          <a:solidFill>
                            <a:schemeClr val="tx1"/>
                          </a:solidFill>
                          <a:effectLst/>
                          <a:latin typeface="+mn-lt"/>
                          <a:ea typeface="+mn-ea"/>
                          <a:cs typeface="+mn-cs"/>
                        </a:rPr>
                        <a:t>đức</a:t>
                      </a:r>
                      <a:r>
                        <a:rPr lang="fr-FR" sz="1800" b="1" kern="1200" dirty="0" smtClean="0">
                          <a:solidFill>
                            <a:schemeClr val="tx1"/>
                          </a:solidFill>
                          <a:effectLst/>
                          <a:latin typeface="+mn-lt"/>
                          <a:ea typeface="+mn-ea"/>
                          <a:cs typeface="+mn-cs"/>
                        </a:rPr>
                        <a:t> </a:t>
                      </a:r>
                      <a:r>
                        <a:rPr lang="fr-FR" sz="1800" b="1" kern="1200" dirty="0" err="1" smtClean="0">
                          <a:solidFill>
                            <a:schemeClr val="tx1"/>
                          </a:solidFill>
                          <a:effectLst/>
                          <a:latin typeface="+mn-lt"/>
                          <a:ea typeface="+mn-ea"/>
                          <a:cs typeface="+mn-cs"/>
                        </a:rPr>
                        <a:t>nhà</a:t>
                      </a:r>
                      <a:r>
                        <a:rPr lang="fr-FR" sz="1800" b="1" kern="1200" dirty="0" smtClean="0">
                          <a:solidFill>
                            <a:schemeClr val="tx1"/>
                          </a:solidFill>
                          <a:effectLst/>
                          <a:latin typeface="+mn-lt"/>
                          <a:ea typeface="+mn-ea"/>
                          <a:cs typeface="+mn-cs"/>
                        </a:rPr>
                        <a:t> </a:t>
                      </a:r>
                      <a:r>
                        <a:rPr lang="fr-FR" sz="1800" b="1" kern="1200" dirty="0" err="1" smtClean="0">
                          <a:solidFill>
                            <a:schemeClr val="tx1"/>
                          </a:solidFill>
                          <a:effectLst/>
                          <a:latin typeface="+mn-lt"/>
                          <a:ea typeface="+mn-ea"/>
                          <a:cs typeface="+mn-cs"/>
                        </a:rPr>
                        <a:t>giáo</a:t>
                      </a:r>
                      <a:endParaRPr lang="en-US" sz="1800" dirty="0">
                        <a:solidFill>
                          <a:schemeClr val="tx1"/>
                        </a:solidFill>
                        <a:effectLst/>
                        <a:latin typeface="Calibri"/>
                        <a:ea typeface="Calibri"/>
                        <a:cs typeface="Times New Roman"/>
                      </a:endParaRPr>
                    </a:p>
                  </a:txBody>
                  <a:tcPr marL="114300" marR="114300" marT="0" marB="0">
                    <a:solidFill>
                      <a:schemeClr val="accent2">
                        <a:lumMod val="40000"/>
                        <a:lumOff val="60000"/>
                      </a:schemeClr>
                    </a:solidFill>
                  </a:tcPr>
                </a:tc>
                <a:tc>
                  <a:txBody>
                    <a:bodyPr/>
                    <a:lstStyle/>
                    <a:p>
                      <a:pPr marL="0" indent="291465" algn="l" defTabSz="914400" rtl="0" eaLnBrk="1" latinLnBrk="0" hangingPunct="1">
                        <a:lnSpc>
                          <a:spcPct val="120000"/>
                        </a:lnSpc>
                        <a:spcAft>
                          <a:spcPts val="1000"/>
                        </a:spcAft>
                      </a:pPr>
                      <a:r>
                        <a:rPr lang="pl-PL" sz="1400" b="1" kern="1200" dirty="0">
                          <a:solidFill>
                            <a:schemeClr val="dk1"/>
                          </a:solidFill>
                          <a:effectLst/>
                          <a:latin typeface="+mn-lt"/>
                          <a:ea typeface="+mn-ea"/>
                          <a:cs typeface="+mn-cs"/>
                        </a:rPr>
                        <a:t>Khá:</a:t>
                      </a:r>
                      <a:r>
                        <a:rPr lang="pl-PL" sz="1400" kern="1200" dirty="0">
                          <a:solidFill>
                            <a:schemeClr val="dk1"/>
                          </a:solidFill>
                          <a:effectLst/>
                          <a:latin typeface="+mn-lt"/>
                          <a:ea typeface="+mn-ea"/>
                          <a:cs typeface="+mn-cs"/>
                        </a:rPr>
                        <a:t> Có tinh thần tự học, tự rèn luyện và phấn đấu nâng cao phẩm chất đạo đức nhà giáo</a:t>
                      </a:r>
                      <a:endParaRPr lang="en-US" sz="1400" kern="1200" dirty="0">
                        <a:solidFill>
                          <a:schemeClr val="dk1"/>
                        </a:solidFill>
                        <a:effectLst/>
                        <a:latin typeface="+mn-lt"/>
                        <a:ea typeface="+mn-ea"/>
                        <a:cs typeface="+mn-cs"/>
                      </a:endParaRPr>
                    </a:p>
                  </a:txBody>
                  <a:tcPr marL="68580" marR="68580" marT="0" marB="0"/>
                </a:tc>
                <a:tc>
                  <a:txBody>
                    <a:bodyPr/>
                    <a:lstStyle/>
                    <a:p>
                      <a:pPr marL="0" indent="291465" algn="l" defTabSz="914400" rtl="0" eaLnBrk="1" latinLnBrk="0" hangingPunct="1">
                        <a:lnSpc>
                          <a:spcPct val="120000"/>
                        </a:lnSpc>
                      </a:pPr>
                      <a:r>
                        <a:rPr lang="nb-NO" sz="1400" kern="1200" dirty="0">
                          <a:solidFill>
                            <a:schemeClr val="dk1"/>
                          </a:solidFill>
                          <a:effectLst/>
                          <a:latin typeface="+mn-lt"/>
                          <a:ea typeface="+mn-ea"/>
                          <a:cs typeface="+mn-cs"/>
                        </a:rPr>
                        <a:t>Bản đánh giá và phân loại giáo viên (phiếu đánh giá và phân loại viên chức)/</a:t>
                      </a:r>
                      <a:r>
                        <a:rPr lang="pl-PL" sz="1400" kern="1200" dirty="0">
                          <a:solidFill>
                            <a:schemeClr val="dk1"/>
                          </a:solidFill>
                          <a:effectLst/>
                          <a:latin typeface="+mn-lt"/>
                          <a:ea typeface="+mn-ea"/>
                          <a:cs typeface="+mn-cs"/>
                        </a:rPr>
                        <a:t>biên bản họp nhóm chuyên môn/tổ chuyên môn/hội đồng nhà trường/</a:t>
                      </a:r>
                      <a:r>
                        <a:rPr lang="nb-NO" sz="1400" kern="1200" dirty="0">
                          <a:solidFill>
                            <a:schemeClr val="dk1"/>
                          </a:solidFill>
                          <a:effectLst/>
                          <a:latin typeface="+mn-lt"/>
                          <a:ea typeface="+mn-ea"/>
                          <a:cs typeface="+mn-cs"/>
                        </a:rPr>
                        <a:t> b</a:t>
                      </a:r>
                      <a:r>
                        <a:rPr lang="pl-PL" sz="1400" kern="1200" dirty="0">
                          <a:solidFill>
                            <a:schemeClr val="dk1"/>
                          </a:solidFill>
                          <a:effectLst/>
                          <a:latin typeface="+mn-lt"/>
                          <a:ea typeface="+mn-ea"/>
                          <a:cs typeface="+mn-cs"/>
                        </a:rPr>
                        <a:t>ản kiểm điểm cá nhân có xác nhận của chi bộ nhà trường/bản nhận xét đảng viên hai chiều có xác nhận của chi bộ nơi cư trú (nếu là đảng viên) ghi nhận </a:t>
                      </a:r>
                      <a:r>
                        <a:rPr lang="nb-NO" sz="1400" kern="1200" dirty="0">
                          <a:solidFill>
                            <a:schemeClr val="dk1"/>
                          </a:solidFill>
                          <a:effectLst/>
                          <a:latin typeface="+mn-lt"/>
                          <a:ea typeface="+mn-ea"/>
                          <a:cs typeface="+mn-cs"/>
                        </a:rPr>
                        <a:t>giáo viên thực hiện nghiêm túc quy định về đạo đức nhà giáo, không vi phạm quy định dạy thêm, học thêm... và có tinh thần </a:t>
                      </a:r>
                      <a:r>
                        <a:rPr lang="pl-PL" sz="1400" kern="1200" dirty="0">
                          <a:solidFill>
                            <a:schemeClr val="dk1"/>
                          </a:solidFill>
                          <a:effectLst/>
                          <a:latin typeface="+mn-lt"/>
                          <a:ea typeface="+mn-ea"/>
                          <a:cs typeface="+mn-cs"/>
                        </a:rPr>
                        <a:t>tự học, tự rèn luyện, phấn đấu nâng cao phẩm chất đạo đức nhà giáo; hoặc công văn cử giáo viên/quyết định phân công/hình ảnh giáo viên xuống tận các thôn, bản, nhà học sinh để động viên cha mẹ học sinh cho các em đến trường.</a:t>
                      </a:r>
                      <a:endParaRPr lang="en-US" sz="1400" kern="1200" dirty="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14570486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Box 2"/>
          <p:cNvSpPr txBox="1"/>
          <p:nvPr/>
        </p:nvSpPr>
        <p:spPr>
          <a:xfrm>
            <a:off x="944380" y="1948721"/>
            <a:ext cx="8274571" cy="369332"/>
          </a:xfrm>
          <a:prstGeom prst="rect">
            <a:avLst/>
          </a:prstGeom>
          <a:noFill/>
        </p:spPr>
        <p:txBody>
          <a:bodyPr wrap="square" rtlCol="0">
            <a:spAutoFit/>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41698510"/>
              </p:ext>
            </p:extLst>
          </p:nvPr>
        </p:nvGraphicFramePr>
        <p:xfrm>
          <a:off x="614596" y="929390"/>
          <a:ext cx="11197654" cy="5470875"/>
        </p:xfrm>
        <a:graphic>
          <a:graphicData uri="http://schemas.openxmlformats.org/drawingml/2006/table">
            <a:tbl>
              <a:tblPr firstRow="1" firstCol="1" bandRow="1">
                <a:tableStyleId>{5C22544A-7EE6-4342-B048-85BDC9FD1C3A}</a:tableStyleId>
              </a:tblPr>
              <a:tblGrid>
                <a:gridCol w="1502574"/>
                <a:gridCol w="3393504"/>
                <a:gridCol w="608296"/>
                <a:gridCol w="5693280"/>
              </a:tblGrid>
              <a:tr h="820615">
                <a:tc>
                  <a:txBody>
                    <a:bodyPr/>
                    <a:lstStyle/>
                    <a:p>
                      <a:pPr marL="0" indent="291465" algn="l" defTabSz="914400" rtl="0" eaLnBrk="1" latinLnBrk="0" hangingPunct="1">
                        <a:lnSpc>
                          <a:spcPct val="120000"/>
                        </a:lnSpc>
                        <a:spcAft>
                          <a:spcPts val="1000"/>
                        </a:spcAft>
                      </a:pPr>
                      <a:r>
                        <a:rPr lang="nb-NO" sz="1400" kern="1200" dirty="0">
                          <a:solidFill>
                            <a:schemeClr val="dk1"/>
                          </a:solidFill>
                          <a:effectLst/>
                          <a:latin typeface="+mn-lt"/>
                          <a:ea typeface="+mn-ea"/>
                          <a:cs typeface="+mn-cs"/>
                        </a:rPr>
                        <a:t>Tiêu chí</a:t>
                      </a:r>
                      <a:endParaRPr lang="en-US" sz="1400" kern="1200" dirty="0">
                        <a:solidFill>
                          <a:schemeClr val="dk1"/>
                        </a:solidFill>
                        <a:effectLst/>
                        <a:latin typeface="+mn-lt"/>
                        <a:ea typeface="+mn-ea"/>
                        <a:cs typeface="+mn-cs"/>
                      </a:endParaRPr>
                    </a:p>
                  </a:txBody>
                  <a:tcPr marL="68580" marR="68580" marT="0" marB="0">
                    <a:solidFill>
                      <a:schemeClr val="tx2">
                        <a:lumMod val="40000"/>
                        <a:lumOff val="60000"/>
                      </a:schemeClr>
                    </a:solidFill>
                  </a:tcPr>
                </a:tc>
                <a:tc>
                  <a:txBody>
                    <a:bodyPr/>
                    <a:lstStyle/>
                    <a:p>
                      <a:pPr marL="0" indent="291465" algn="l" defTabSz="914400" rtl="0" eaLnBrk="1" latinLnBrk="0" hangingPunct="1">
                        <a:lnSpc>
                          <a:spcPct val="120000"/>
                        </a:lnSpc>
                        <a:spcAft>
                          <a:spcPts val="1000"/>
                        </a:spcAft>
                      </a:pPr>
                      <a:r>
                        <a:rPr lang="nb-NO" sz="1400" kern="1200" dirty="0">
                          <a:solidFill>
                            <a:schemeClr val="dk1"/>
                          </a:solidFill>
                          <a:effectLst/>
                          <a:latin typeface="+mn-lt"/>
                          <a:ea typeface="+mn-ea"/>
                          <a:cs typeface="+mn-cs"/>
                        </a:rPr>
                        <a:t>Mức độ đạt được </a:t>
                      </a:r>
                      <a:endParaRPr lang="en-US" sz="1400" kern="1200" dirty="0">
                        <a:solidFill>
                          <a:schemeClr val="dk1"/>
                        </a:solidFill>
                        <a:effectLst/>
                        <a:latin typeface="+mn-lt"/>
                        <a:ea typeface="+mn-ea"/>
                        <a:cs typeface="+mn-cs"/>
                      </a:endParaRPr>
                    </a:p>
                    <a:p>
                      <a:pPr marL="0" indent="291465" algn="l" defTabSz="914400" rtl="0" eaLnBrk="1" latinLnBrk="0" hangingPunct="1">
                        <a:lnSpc>
                          <a:spcPct val="120000"/>
                        </a:lnSpc>
                        <a:spcAft>
                          <a:spcPts val="1000"/>
                        </a:spcAft>
                      </a:pPr>
                      <a:r>
                        <a:rPr lang="nb-NO" sz="1400" kern="1200" dirty="0">
                          <a:solidFill>
                            <a:schemeClr val="dk1"/>
                          </a:solidFill>
                          <a:effectLst/>
                          <a:latin typeface="+mn-lt"/>
                          <a:ea typeface="+mn-ea"/>
                          <a:cs typeface="+mn-cs"/>
                        </a:rPr>
                        <a:t>của tiêu chí</a:t>
                      </a:r>
                      <a:endParaRPr lang="en-US" sz="1400" kern="1200" dirty="0">
                        <a:solidFill>
                          <a:schemeClr val="dk1"/>
                        </a:solidFill>
                        <a:effectLst/>
                        <a:latin typeface="+mn-lt"/>
                        <a:ea typeface="+mn-ea"/>
                        <a:cs typeface="+mn-cs"/>
                      </a:endParaRPr>
                    </a:p>
                  </a:txBody>
                  <a:tcPr marL="68580" marR="68580" marT="0" marB="0">
                    <a:solidFill>
                      <a:schemeClr val="tx2">
                        <a:lumMod val="40000"/>
                        <a:lumOff val="60000"/>
                      </a:schemeClr>
                    </a:solidFill>
                  </a:tcPr>
                </a:tc>
                <a:tc gridSpan="2">
                  <a:txBody>
                    <a:bodyPr/>
                    <a:lstStyle/>
                    <a:p>
                      <a:pPr marL="0" indent="291465" algn="l" defTabSz="914400" rtl="0" eaLnBrk="1" latinLnBrk="0" hangingPunct="1">
                        <a:lnSpc>
                          <a:spcPct val="120000"/>
                        </a:lnSpc>
                        <a:spcAft>
                          <a:spcPts val="1000"/>
                        </a:spcAft>
                      </a:pPr>
                      <a:r>
                        <a:rPr lang="fr-FR" sz="1400" kern="1200" dirty="0" err="1">
                          <a:solidFill>
                            <a:schemeClr val="dk1"/>
                          </a:solidFill>
                          <a:effectLst/>
                          <a:latin typeface="+mn-lt"/>
                          <a:ea typeface="+mn-ea"/>
                          <a:cs typeface="+mn-cs"/>
                        </a:rPr>
                        <a:t>Gợi</a:t>
                      </a:r>
                      <a:r>
                        <a:rPr lang="fr-FR" sz="1400" kern="1200" dirty="0">
                          <a:solidFill>
                            <a:schemeClr val="dk1"/>
                          </a:solidFill>
                          <a:effectLst/>
                          <a:latin typeface="+mn-lt"/>
                          <a:ea typeface="+mn-ea"/>
                          <a:cs typeface="+mn-cs"/>
                        </a:rPr>
                        <a:t> ý </a:t>
                      </a:r>
                      <a:r>
                        <a:rPr lang="fr-FR" sz="1400" kern="1200" dirty="0" err="1">
                          <a:solidFill>
                            <a:schemeClr val="dk1"/>
                          </a:solidFill>
                          <a:effectLst/>
                          <a:latin typeface="+mn-lt"/>
                          <a:ea typeface="+mn-ea"/>
                          <a:cs typeface="+mn-cs"/>
                        </a:rPr>
                        <a:t>về</a:t>
                      </a:r>
                      <a:r>
                        <a:rPr lang="fr-FR" sz="1400" kern="1200" dirty="0">
                          <a:solidFill>
                            <a:schemeClr val="dk1"/>
                          </a:solidFill>
                          <a:effectLst/>
                          <a:latin typeface="+mn-lt"/>
                          <a:ea typeface="+mn-ea"/>
                          <a:cs typeface="+mn-cs"/>
                        </a:rPr>
                        <a:t> </a:t>
                      </a:r>
                      <a:r>
                        <a:rPr lang="fr-FR" sz="1400" kern="1200" dirty="0" err="1">
                          <a:solidFill>
                            <a:schemeClr val="dk1"/>
                          </a:solidFill>
                          <a:effectLst/>
                          <a:latin typeface="+mn-lt"/>
                          <a:ea typeface="+mn-ea"/>
                          <a:cs typeface="+mn-cs"/>
                        </a:rPr>
                        <a:t>minh</a:t>
                      </a:r>
                      <a:r>
                        <a:rPr lang="fr-FR" sz="1400" kern="1200" dirty="0">
                          <a:solidFill>
                            <a:schemeClr val="dk1"/>
                          </a:solidFill>
                          <a:effectLst/>
                          <a:latin typeface="+mn-lt"/>
                          <a:ea typeface="+mn-ea"/>
                          <a:cs typeface="+mn-cs"/>
                        </a:rPr>
                        <a:t> </a:t>
                      </a:r>
                      <a:r>
                        <a:rPr lang="fr-FR" sz="1400" kern="1200" dirty="0" err="1">
                          <a:solidFill>
                            <a:schemeClr val="dk1"/>
                          </a:solidFill>
                          <a:effectLst/>
                          <a:latin typeface="+mn-lt"/>
                          <a:ea typeface="+mn-ea"/>
                          <a:cs typeface="+mn-cs"/>
                        </a:rPr>
                        <a:t>chứng</a:t>
                      </a:r>
                      <a:r>
                        <a:rPr lang="fr-FR" sz="1400" kern="1200" dirty="0">
                          <a:solidFill>
                            <a:schemeClr val="dk1"/>
                          </a:solidFill>
                          <a:effectLst/>
                          <a:latin typeface="+mn-lt"/>
                          <a:ea typeface="+mn-ea"/>
                          <a:cs typeface="+mn-cs"/>
                        </a:rPr>
                        <a:t> </a:t>
                      </a:r>
                      <a:endParaRPr lang="en-US" sz="1400" kern="1200" dirty="0">
                        <a:solidFill>
                          <a:schemeClr val="dk1"/>
                        </a:solidFill>
                        <a:effectLst/>
                        <a:latin typeface="+mn-lt"/>
                        <a:ea typeface="+mn-ea"/>
                        <a:cs typeface="+mn-cs"/>
                      </a:endParaRPr>
                    </a:p>
                    <a:p>
                      <a:pPr marL="0" indent="291465" algn="l" defTabSz="914400" rtl="0" eaLnBrk="1" latinLnBrk="0" hangingPunct="1">
                        <a:lnSpc>
                          <a:spcPct val="120000"/>
                        </a:lnSpc>
                      </a:pPr>
                      <a:r>
                        <a:rPr lang="pl-PL" sz="1400" kern="1200" dirty="0">
                          <a:solidFill>
                            <a:schemeClr val="dk1"/>
                          </a:solidFill>
                          <a:effectLst/>
                          <a:latin typeface="+mn-lt"/>
                          <a:ea typeface="+mn-ea"/>
                          <a:cs typeface="+mn-cs"/>
                        </a:rPr>
                        <a:t> </a:t>
                      </a:r>
                      <a:endParaRPr lang="en-US" sz="1400" kern="1200" dirty="0">
                        <a:solidFill>
                          <a:schemeClr val="dk1"/>
                        </a:solidFill>
                        <a:effectLst/>
                        <a:latin typeface="+mn-lt"/>
                        <a:ea typeface="+mn-ea"/>
                        <a:cs typeface="+mn-cs"/>
                      </a:endParaRPr>
                    </a:p>
                  </a:txBody>
                  <a:tcPr marL="68580" marR="68580" marT="0" marB="0">
                    <a:solidFill>
                      <a:schemeClr val="tx2">
                        <a:lumMod val="40000"/>
                        <a:lumOff val="60000"/>
                      </a:schemeClr>
                    </a:solidFill>
                  </a:tcPr>
                </a:tc>
                <a:tc hMerge="1">
                  <a:txBody>
                    <a:bodyPr/>
                    <a:lstStyle/>
                    <a:p>
                      <a:pPr marL="0" indent="291465" algn="l" defTabSz="914400" rtl="0" eaLnBrk="1" latinLnBrk="0" hangingPunct="1">
                        <a:lnSpc>
                          <a:spcPct val="120000"/>
                        </a:lnSpc>
                        <a:spcAft>
                          <a:spcPts val="1000"/>
                        </a:spcAft>
                      </a:pPr>
                      <a:endParaRPr lang="en-US" sz="1400" kern="1200" dirty="0">
                        <a:solidFill>
                          <a:schemeClr val="dk1"/>
                        </a:solidFill>
                        <a:effectLst/>
                        <a:latin typeface="+mn-lt"/>
                        <a:ea typeface="+mn-ea"/>
                        <a:cs typeface="+mn-cs"/>
                      </a:endParaRPr>
                    </a:p>
                  </a:txBody>
                  <a:tcPr marL="68580" marR="68580" marT="0" marB="0">
                    <a:solidFill>
                      <a:schemeClr val="tx2">
                        <a:lumMod val="40000"/>
                        <a:lumOff val="60000"/>
                      </a:schemeClr>
                    </a:solidFill>
                  </a:tcPr>
                </a:tc>
              </a:tr>
              <a:tr h="986564">
                <a:tc gridSpan="4">
                  <a:txBody>
                    <a:bodyPr/>
                    <a:lstStyle/>
                    <a:p>
                      <a:pPr marL="0" indent="291465" algn="l" defTabSz="914400" rtl="0" eaLnBrk="1" latinLnBrk="0" hangingPunct="1">
                        <a:lnSpc>
                          <a:spcPct val="120000"/>
                        </a:lnSpc>
                      </a:pPr>
                      <a:r>
                        <a:rPr lang="fr-FR" sz="1400" kern="1200" dirty="0" err="1">
                          <a:solidFill>
                            <a:schemeClr val="dk1"/>
                          </a:solidFill>
                          <a:effectLst/>
                          <a:latin typeface="+mn-lt"/>
                          <a:ea typeface="+mn-ea"/>
                          <a:cs typeface="+mn-cs"/>
                        </a:rPr>
                        <a:t>Tiêu</a:t>
                      </a:r>
                      <a:r>
                        <a:rPr lang="fr-FR" sz="1400" kern="1200" dirty="0">
                          <a:solidFill>
                            <a:schemeClr val="dk1"/>
                          </a:solidFill>
                          <a:effectLst/>
                          <a:latin typeface="+mn-lt"/>
                          <a:ea typeface="+mn-ea"/>
                          <a:cs typeface="+mn-cs"/>
                        </a:rPr>
                        <a:t> </a:t>
                      </a:r>
                      <a:r>
                        <a:rPr lang="fr-FR" sz="1400" kern="1200" dirty="0" err="1">
                          <a:solidFill>
                            <a:schemeClr val="dk1"/>
                          </a:solidFill>
                          <a:effectLst/>
                          <a:latin typeface="+mn-lt"/>
                          <a:ea typeface="+mn-ea"/>
                          <a:cs typeface="+mn-cs"/>
                        </a:rPr>
                        <a:t>chuẩn</a:t>
                      </a:r>
                      <a:r>
                        <a:rPr lang="fr-FR" sz="1400" kern="1200" dirty="0">
                          <a:solidFill>
                            <a:schemeClr val="dk1"/>
                          </a:solidFill>
                          <a:effectLst/>
                          <a:latin typeface="+mn-lt"/>
                          <a:ea typeface="+mn-ea"/>
                          <a:cs typeface="+mn-cs"/>
                        </a:rPr>
                        <a:t> 1: </a:t>
                      </a:r>
                      <a:r>
                        <a:rPr lang="nb-NO" sz="1400" kern="1200" dirty="0">
                          <a:solidFill>
                            <a:schemeClr val="dk1"/>
                          </a:solidFill>
                          <a:effectLst/>
                          <a:latin typeface="+mn-lt"/>
                          <a:ea typeface="+mn-ea"/>
                          <a:cs typeface="+mn-cs"/>
                        </a:rPr>
                        <a:t>Phẩm chất nhà giáo</a:t>
                      </a:r>
                      <a:endParaRPr lang="en-US" sz="1400" kern="1200" dirty="0">
                        <a:solidFill>
                          <a:schemeClr val="dk1"/>
                        </a:solidFill>
                        <a:effectLst/>
                        <a:latin typeface="+mn-lt"/>
                        <a:ea typeface="+mn-ea"/>
                        <a:cs typeface="+mn-cs"/>
                      </a:endParaRPr>
                    </a:p>
                    <a:p>
                      <a:pPr marL="0" indent="291465" algn="l" defTabSz="914400" rtl="0" eaLnBrk="1" latinLnBrk="0" hangingPunct="1">
                        <a:lnSpc>
                          <a:spcPct val="120000"/>
                        </a:lnSpc>
                      </a:pPr>
                      <a:r>
                        <a:rPr lang="nb-NO" sz="1400" kern="1200" dirty="0">
                          <a:solidFill>
                            <a:schemeClr val="dk1"/>
                          </a:solidFill>
                          <a:effectLst/>
                          <a:latin typeface="+mn-lt"/>
                          <a:ea typeface="+mn-ea"/>
                          <a:cs typeface="+mn-cs"/>
                        </a:rPr>
                        <a:t>Tuân thủ các quy định và rèn luyện về đạo đức nhà giáo; chia sẻ kinh nghiệm, hỗ trợ đồng nghiệp trong rèn luyện đạo đức và tạo dựng phong cách nhà giáo.</a:t>
                      </a:r>
                      <a:endParaRPr lang="en-US" sz="1400" kern="1200" dirty="0">
                        <a:solidFill>
                          <a:schemeClr val="dk1"/>
                        </a:solidFill>
                        <a:effectLst/>
                        <a:latin typeface="+mn-lt"/>
                        <a:ea typeface="+mn-ea"/>
                        <a:cs typeface="+mn-cs"/>
                      </a:endParaRPr>
                    </a:p>
                  </a:txBody>
                  <a:tcPr marL="68580" marR="68580" marT="0" marB="0">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59693">
                <a:tc>
                  <a:txBody>
                    <a:bodyPr/>
                    <a:lstStyle/>
                    <a:p>
                      <a:pPr algn="l">
                        <a:lnSpc>
                          <a:spcPct val="120000"/>
                        </a:lnSpc>
                        <a:spcAft>
                          <a:spcPts val="1000"/>
                        </a:spcAft>
                      </a:pPr>
                      <a:r>
                        <a:rPr lang="fr-FR" sz="1800" b="1" dirty="0" err="1">
                          <a:solidFill>
                            <a:schemeClr val="tx1"/>
                          </a:solidFill>
                          <a:effectLst/>
                          <a:latin typeface="Times New Roman"/>
                          <a:ea typeface="Calibri"/>
                          <a:cs typeface="Times New Roman"/>
                        </a:rPr>
                        <a:t>Tiêu</a:t>
                      </a:r>
                      <a:r>
                        <a:rPr lang="fr-FR" sz="1800" b="1" dirty="0">
                          <a:solidFill>
                            <a:schemeClr val="tx1"/>
                          </a:solidFill>
                          <a:effectLst/>
                          <a:latin typeface="Times New Roman"/>
                          <a:ea typeface="Calibri"/>
                          <a:cs typeface="Times New Roman"/>
                        </a:rPr>
                        <a:t> </a:t>
                      </a:r>
                      <a:r>
                        <a:rPr lang="fr-FR" sz="1800" b="1" dirty="0" err="1">
                          <a:solidFill>
                            <a:schemeClr val="tx1"/>
                          </a:solidFill>
                          <a:effectLst/>
                          <a:latin typeface="Times New Roman"/>
                          <a:ea typeface="Calibri"/>
                          <a:cs typeface="Times New Roman"/>
                        </a:rPr>
                        <a:t>chí</a:t>
                      </a:r>
                      <a:r>
                        <a:rPr lang="fr-FR" sz="1800" b="1" dirty="0">
                          <a:solidFill>
                            <a:schemeClr val="tx1"/>
                          </a:solidFill>
                          <a:effectLst/>
                          <a:latin typeface="Times New Roman"/>
                          <a:ea typeface="Calibri"/>
                          <a:cs typeface="Times New Roman"/>
                        </a:rPr>
                        <a:t> 1</a:t>
                      </a:r>
                      <a:r>
                        <a:rPr lang="fr-FR" sz="1800" b="1" dirty="0" smtClean="0">
                          <a:solidFill>
                            <a:schemeClr val="tx1"/>
                          </a:solidFill>
                          <a:effectLst/>
                          <a:latin typeface="Times New Roman"/>
                          <a:ea typeface="Calibri"/>
                          <a:cs typeface="Times New Roman"/>
                        </a:rPr>
                        <a:t>.</a:t>
                      </a:r>
                    </a:p>
                    <a:p>
                      <a:pPr algn="l">
                        <a:lnSpc>
                          <a:spcPct val="120000"/>
                        </a:lnSpc>
                        <a:spcAft>
                          <a:spcPts val="1000"/>
                        </a:spcAft>
                      </a:pPr>
                      <a:r>
                        <a:rPr lang="fr-FR" sz="1800" b="1" kern="1200" dirty="0" err="1" smtClean="0">
                          <a:solidFill>
                            <a:schemeClr val="tx1"/>
                          </a:solidFill>
                          <a:effectLst/>
                          <a:latin typeface="+mn-lt"/>
                          <a:ea typeface="+mn-ea"/>
                          <a:cs typeface="+mn-cs"/>
                        </a:rPr>
                        <a:t>Đạo</a:t>
                      </a:r>
                      <a:r>
                        <a:rPr lang="fr-FR" sz="1800" b="1" kern="1200" dirty="0" smtClean="0">
                          <a:solidFill>
                            <a:schemeClr val="tx1"/>
                          </a:solidFill>
                          <a:effectLst/>
                          <a:latin typeface="+mn-lt"/>
                          <a:ea typeface="+mn-ea"/>
                          <a:cs typeface="+mn-cs"/>
                        </a:rPr>
                        <a:t> </a:t>
                      </a:r>
                      <a:r>
                        <a:rPr lang="fr-FR" sz="1800" b="1" kern="1200" dirty="0" err="1" smtClean="0">
                          <a:solidFill>
                            <a:schemeClr val="tx1"/>
                          </a:solidFill>
                          <a:effectLst/>
                          <a:latin typeface="+mn-lt"/>
                          <a:ea typeface="+mn-ea"/>
                          <a:cs typeface="+mn-cs"/>
                        </a:rPr>
                        <a:t>đức</a:t>
                      </a:r>
                      <a:r>
                        <a:rPr lang="fr-FR" sz="1800" b="1" kern="1200" dirty="0" smtClean="0">
                          <a:solidFill>
                            <a:schemeClr val="tx1"/>
                          </a:solidFill>
                          <a:effectLst/>
                          <a:latin typeface="+mn-lt"/>
                          <a:ea typeface="+mn-ea"/>
                          <a:cs typeface="+mn-cs"/>
                        </a:rPr>
                        <a:t> </a:t>
                      </a:r>
                      <a:r>
                        <a:rPr lang="fr-FR" sz="1800" b="1" kern="1200" dirty="0" err="1" smtClean="0">
                          <a:solidFill>
                            <a:schemeClr val="tx1"/>
                          </a:solidFill>
                          <a:effectLst/>
                          <a:latin typeface="+mn-lt"/>
                          <a:ea typeface="+mn-ea"/>
                          <a:cs typeface="+mn-cs"/>
                        </a:rPr>
                        <a:t>nhà</a:t>
                      </a:r>
                      <a:r>
                        <a:rPr lang="fr-FR" sz="1800" b="1" kern="1200" dirty="0" smtClean="0">
                          <a:solidFill>
                            <a:schemeClr val="tx1"/>
                          </a:solidFill>
                          <a:effectLst/>
                          <a:latin typeface="+mn-lt"/>
                          <a:ea typeface="+mn-ea"/>
                          <a:cs typeface="+mn-cs"/>
                        </a:rPr>
                        <a:t> </a:t>
                      </a:r>
                      <a:r>
                        <a:rPr lang="fr-FR" sz="1800" b="1" kern="1200" dirty="0" err="1" smtClean="0">
                          <a:solidFill>
                            <a:schemeClr val="tx1"/>
                          </a:solidFill>
                          <a:effectLst/>
                          <a:latin typeface="+mn-lt"/>
                          <a:ea typeface="+mn-ea"/>
                          <a:cs typeface="+mn-cs"/>
                        </a:rPr>
                        <a:t>giáo</a:t>
                      </a:r>
                      <a:endParaRPr lang="en-US" sz="1800" dirty="0">
                        <a:solidFill>
                          <a:schemeClr val="tx1"/>
                        </a:solidFill>
                        <a:effectLst/>
                        <a:latin typeface="Calibri"/>
                        <a:ea typeface="Calibri"/>
                        <a:cs typeface="Times New Roman"/>
                      </a:endParaRPr>
                    </a:p>
                  </a:txBody>
                  <a:tcPr marL="114300" marR="114300" marT="0" marB="0">
                    <a:solidFill>
                      <a:schemeClr val="accent2">
                        <a:lumMod val="40000"/>
                        <a:lumOff val="60000"/>
                      </a:schemeClr>
                    </a:solidFill>
                  </a:tcPr>
                </a:tc>
                <a:tc gridSpan="2">
                  <a:txBody>
                    <a:bodyPr/>
                    <a:lstStyle/>
                    <a:p>
                      <a:pPr marL="0" indent="291465" algn="l" defTabSz="914400" rtl="0" eaLnBrk="1" latinLnBrk="0" hangingPunct="1">
                        <a:lnSpc>
                          <a:spcPct val="120000"/>
                        </a:lnSpc>
                        <a:spcAft>
                          <a:spcPts val="1000"/>
                        </a:spcAft>
                      </a:pPr>
                      <a:r>
                        <a:rPr lang="pl-PL" sz="1800" b="1" kern="1200" dirty="0" smtClean="0">
                          <a:solidFill>
                            <a:schemeClr val="dk1"/>
                          </a:solidFill>
                          <a:effectLst/>
                          <a:latin typeface="+mn-lt"/>
                          <a:ea typeface="+mn-ea"/>
                          <a:cs typeface="+mn-cs"/>
                        </a:rPr>
                        <a:t>Tốt:</a:t>
                      </a:r>
                      <a:r>
                        <a:rPr lang="pl-PL" sz="1800" kern="1200" dirty="0" smtClean="0">
                          <a:solidFill>
                            <a:schemeClr val="dk1"/>
                          </a:solidFill>
                          <a:effectLst/>
                          <a:latin typeface="+mn-lt"/>
                          <a:ea typeface="+mn-ea"/>
                          <a:cs typeface="+mn-cs"/>
                        </a:rPr>
                        <a:t> </a:t>
                      </a:r>
                      <a:r>
                        <a:rPr lang="nb-NO" sz="1800" kern="1200" dirty="0" smtClean="0">
                          <a:solidFill>
                            <a:schemeClr val="dk1"/>
                          </a:solidFill>
                          <a:effectLst/>
                          <a:latin typeface="+mn-lt"/>
                          <a:ea typeface="+mn-ea"/>
                          <a:cs typeface="+mn-cs"/>
                        </a:rPr>
                        <a:t>Là tấm gương mẫu mực về đạo đức nhà giáo; chia sẻ kinh nghiệm, hỗ trợ đồng nghiệp trong rèn luyện đạo đức nhà giáo</a:t>
                      </a:r>
                      <a:endParaRPr lang="en-US" sz="1400" kern="1200" dirty="0">
                        <a:solidFill>
                          <a:schemeClr val="dk1"/>
                        </a:solidFill>
                        <a:effectLst/>
                        <a:latin typeface="+mn-lt"/>
                        <a:ea typeface="+mn-ea"/>
                        <a:cs typeface="+mn-cs"/>
                      </a:endParaRPr>
                    </a:p>
                  </a:txBody>
                  <a:tcPr marL="68580" marR="68580" marT="0" marB="0"/>
                </a:tc>
                <a:tc hMerge="1">
                  <a:txBody>
                    <a:bodyPr/>
                    <a:lstStyle/>
                    <a:p>
                      <a:endParaRPr lang="en-US"/>
                    </a:p>
                  </a:txBody>
                  <a:tcPr/>
                </a:tc>
                <a:tc>
                  <a:txBody>
                    <a:bodyPr/>
                    <a:lstStyle/>
                    <a:p>
                      <a:pPr marL="342900" lvl="0" indent="-342900" algn="just">
                        <a:lnSpc>
                          <a:spcPct val="120000"/>
                        </a:lnSpc>
                        <a:spcBef>
                          <a:spcPts val="600"/>
                        </a:spcBef>
                        <a:spcAft>
                          <a:spcPts val="600"/>
                        </a:spcAft>
                        <a:buFont typeface="Times New Roman"/>
                        <a:buChar char="-"/>
                      </a:pPr>
                      <a:r>
                        <a:rPr lang="nb-NO" sz="1600" dirty="0">
                          <a:solidFill>
                            <a:srgbClr val="000000"/>
                          </a:solidFill>
                          <a:effectLst/>
                          <a:latin typeface="Times New Roman"/>
                          <a:ea typeface="Times New Roman"/>
                        </a:rPr>
                        <a:t>Bản đánh giá và phân loại giáo viên (phiếu đánh giá và phân loại viên chức) ghi nhận giáo viên hoàn thành xuất sắc nhiệm vụ; hoặc đạt danh hiệu chiến sĩ thi đua (nếu có)</a:t>
                      </a:r>
                      <a:r>
                        <a:rPr lang="pl-PL" sz="1600" dirty="0">
                          <a:solidFill>
                            <a:srgbClr val="000000"/>
                          </a:solidFill>
                          <a:effectLst/>
                          <a:latin typeface="Times New Roman"/>
                          <a:ea typeface="Times New Roman"/>
                        </a:rPr>
                        <a:t>; </a:t>
                      </a:r>
                      <a:endParaRPr lang="en-US" sz="1600" dirty="0" smtClean="0">
                        <a:solidFill>
                          <a:srgbClr val="000000"/>
                        </a:solidFill>
                        <a:effectLst/>
                        <a:latin typeface="Times New Roman"/>
                        <a:ea typeface="Times New Roman"/>
                      </a:endParaRPr>
                    </a:p>
                    <a:p>
                      <a:pPr marL="342900" lvl="0" indent="-342900" algn="just" defTabSz="914400" rtl="0" eaLnBrk="1" latinLnBrk="0" hangingPunct="1">
                        <a:lnSpc>
                          <a:spcPct val="120000"/>
                        </a:lnSpc>
                        <a:spcBef>
                          <a:spcPts val="600"/>
                        </a:spcBef>
                        <a:spcAft>
                          <a:spcPts val="600"/>
                        </a:spcAft>
                        <a:buFont typeface="Times New Roman"/>
                        <a:buChar char="-"/>
                      </a:pPr>
                      <a:r>
                        <a:rPr lang="pl-PL" sz="1600" kern="1200" dirty="0" smtClean="0">
                          <a:solidFill>
                            <a:srgbClr val="000000"/>
                          </a:solidFill>
                          <a:effectLst/>
                          <a:latin typeface="Times New Roman"/>
                          <a:ea typeface="Times New Roman"/>
                          <a:cs typeface="+mn-cs"/>
                        </a:rPr>
                        <a:t>Thư cảm ơn, khen ngợi của cha mẹ học sinh/đồng nghiệp/nhóm chuyên môn/tổ chuyên môn/ban giám hiệu/các tổ chức cá nhân phản ảnh tích cực về giáo viên có phẩm chất đạo đức mẫu mực; hoặc giáo viên b</a:t>
                      </a:r>
                      <a:r>
                        <a:rPr lang="fr-FR" sz="1600" kern="1200" dirty="0" err="1" smtClean="0">
                          <a:solidFill>
                            <a:srgbClr val="000000"/>
                          </a:solidFill>
                          <a:effectLst/>
                          <a:latin typeface="Times New Roman"/>
                          <a:ea typeface="Times New Roman"/>
                          <a:cs typeface="+mn-cs"/>
                        </a:rPr>
                        <a:t>áo</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cáo</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chuyên</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đề</a:t>
                      </a:r>
                      <a:r>
                        <a:rPr lang="fr-FR" sz="1600" kern="1200" dirty="0" smtClean="0">
                          <a:solidFill>
                            <a:srgbClr val="000000"/>
                          </a:solidFill>
                          <a:effectLst/>
                          <a:latin typeface="Times New Roman"/>
                          <a:ea typeface="Times New Roman"/>
                          <a:cs typeface="+mn-cs"/>
                        </a:rPr>
                        <a:t>/ý </a:t>
                      </a:r>
                      <a:r>
                        <a:rPr lang="fr-FR" sz="1600" kern="1200" dirty="0" err="1" smtClean="0">
                          <a:solidFill>
                            <a:srgbClr val="000000"/>
                          </a:solidFill>
                          <a:effectLst/>
                          <a:latin typeface="Times New Roman"/>
                          <a:ea typeface="Times New Roman"/>
                          <a:cs typeface="+mn-cs"/>
                        </a:rPr>
                        <a:t>kiến</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trao</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đổi</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thảo</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luận</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trong</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nhóm</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chuyên</a:t>
                      </a:r>
                      <a:r>
                        <a:rPr lang="fr-FR" sz="1600" kern="1200" dirty="0" smtClean="0">
                          <a:solidFill>
                            <a:srgbClr val="000000"/>
                          </a:solidFill>
                          <a:effectLst/>
                          <a:latin typeface="Times New Roman"/>
                          <a:ea typeface="Times New Roman"/>
                          <a:cs typeface="+mn-cs"/>
                        </a:rPr>
                        <a:t> môn/</a:t>
                      </a:r>
                      <a:r>
                        <a:rPr lang="fr-FR" sz="1600" kern="1200" dirty="0" err="1" smtClean="0">
                          <a:solidFill>
                            <a:srgbClr val="000000"/>
                          </a:solidFill>
                          <a:effectLst/>
                          <a:latin typeface="Times New Roman"/>
                          <a:ea typeface="Times New Roman"/>
                          <a:cs typeface="+mn-cs"/>
                        </a:rPr>
                        <a:t>tổ</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chuyên</a:t>
                      </a:r>
                      <a:r>
                        <a:rPr lang="fr-FR" sz="1600" kern="1200" dirty="0" smtClean="0">
                          <a:solidFill>
                            <a:srgbClr val="000000"/>
                          </a:solidFill>
                          <a:effectLst/>
                          <a:latin typeface="Times New Roman"/>
                          <a:ea typeface="Times New Roman"/>
                          <a:cs typeface="+mn-cs"/>
                        </a:rPr>
                        <a:t> môn/</a:t>
                      </a:r>
                      <a:r>
                        <a:rPr lang="fr-FR" sz="1600" kern="1200" dirty="0" err="1" smtClean="0">
                          <a:solidFill>
                            <a:srgbClr val="000000"/>
                          </a:solidFill>
                          <a:effectLst/>
                          <a:latin typeface="Times New Roman"/>
                          <a:ea typeface="Times New Roman"/>
                          <a:cs typeface="+mn-cs"/>
                        </a:rPr>
                        <a:t>nhà</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trường</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về</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những</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kinh</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nghiệm</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trong</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rèn</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luyện</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nâng</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cao</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phầm</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chất</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đạo</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đức</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hoặc</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hình</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ảnh</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tấm</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gương</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giáo</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viên</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cùng</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nhà</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trường</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vượt</a:t>
                      </a:r>
                      <a:r>
                        <a:rPr lang="fr-FR" sz="1600" kern="1200" dirty="0" smtClean="0">
                          <a:solidFill>
                            <a:srgbClr val="000000"/>
                          </a:solidFill>
                          <a:effectLst/>
                          <a:latin typeface="Times New Roman"/>
                          <a:ea typeface="Times New Roman"/>
                          <a:cs typeface="+mn-cs"/>
                        </a:rPr>
                        <a:t> qua </a:t>
                      </a:r>
                      <a:r>
                        <a:rPr lang="fr-FR" sz="1600" kern="1200" dirty="0" err="1" smtClean="0">
                          <a:solidFill>
                            <a:srgbClr val="000000"/>
                          </a:solidFill>
                          <a:effectLst/>
                          <a:latin typeface="Times New Roman"/>
                          <a:ea typeface="Times New Roman"/>
                          <a:cs typeface="+mn-cs"/>
                        </a:rPr>
                        <a:t>những</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khó</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khăn</a:t>
                      </a:r>
                      <a:r>
                        <a:rPr lang="fr-FR" sz="1600" kern="1200" dirty="0" smtClean="0">
                          <a:solidFill>
                            <a:srgbClr val="000000"/>
                          </a:solidFill>
                          <a:effectLst/>
                          <a:latin typeface="Times New Roman"/>
                          <a:ea typeface="Times New Roman"/>
                          <a:cs typeface="+mn-cs"/>
                        </a:rPr>
                        <a:t> (do </a:t>
                      </a:r>
                      <a:r>
                        <a:rPr lang="fr-FR" sz="1600" kern="1200" dirty="0" err="1" smtClean="0">
                          <a:solidFill>
                            <a:srgbClr val="000000"/>
                          </a:solidFill>
                          <a:effectLst/>
                          <a:latin typeface="Times New Roman"/>
                          <a:ea typeface="Times New Roman"/>
                          <a:cs typeface="+mn-cs"/>
                        </a:rPr>
                        <a:t>thiên</a:t>
                      </a:r>
                      <a:r>
                        <a:rPr lang="fr-FR" sz="1600" kern="1200" dirty="0" smtClean="0">
                          <a:solidFill>
                            <a:srgbClr val="000000"/>
                          </a:solidFill>
                          <a:effectLst/>
                          <a:latin typeface="Times New Roman"/>
                          <a:ea typeface="Times New Roman"/>
                          <a:cs typeface="+mn-cs"/>
                        </a:rPr>
                        <a:t> tai, </a:t>
                      </a:r>
                      <a:r>
                        <a:rPr lang="fr-FR" sz="1600" kern="1200" dirty="0" err="1" smtClean="0">
                          <a:solidFill>
                            <a:srgbClr val="000000"/>
                          </a:solidFill>
                          <a:effectLst/>
                          <a:latin typeface="Times New Roman"/>
                          <a:ea typeface="Times New Roman"/>
                          <a:cs typeface="+mn-cs"/>
                        </a:rPr>
                        <a:t>bão</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lũ</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để</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thực</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hiện</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mục</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tiêu</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và</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kế</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hoạch</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dạy</a:t>
                      </a:r>
                      <a:r>
                        <a:rPr lang="fr-FR" sz="1600" kern="1200" dirty="0" smtClean="0">
                          <a:solidFill>
                            <a:srgbClr val="000000"/>
                          </a:solidFill>
                          <a:effectLst/>
                          <a:latin typeface="Times New Roman"/>
                          <a:ea typeface="Times New Roman"/>
                          <a:cs typeface="+mn-cs"/>
                        </a:rPr>
                        <a:t> </a:t>
                      </a:r>
                      <a:r>
                        <a:rPr lang="fr-FR" sz="1600" kern="1200" dirty="0" err="1" smtClean="0">
                          <a:solidFill>
                            <a:srgbClr val="000000"/>
                          </a:solidFill>
                          <a:effectLst/>
                          <a:latin typeface="Times New Roman"/>
                          <a:ea typeface="Times New Roman"/>
                          <a:cs typeface="+mn-cs"/>
                        </a:rPr>
                        <a:t>học</a:t>
                      </a:r>
                      <a:r>
                        <a:rPr lang="fr-FR" sz="1600" kern="1200" dirty="0" smtClean="0">
                          <a:solidFill>
                            <a:srgbClr val="000000"/>
                          </a:solidFill>
                          <a:effectLst/>
                          <a:latin typeface="Times New Roman"/>
                          <a:ea typeface="Times New Roman"/>
                          <a:cs typeface="+mn-cs"/>
                        </a:rPr>
                        <a:t>.</a:t>
                      </a:r>
                      <a:endParaRPr lang="en-US" sz="1600" kern="1200" dirty="0">
                        <a:solidFill>
                          <a:srgbClr val="000000"/>
                        </a:solidFill>
                        <a:effectLst/>
                        <a:latin typeface="Times New Roman"/>
                        <a:ea typeface="Times New Roman"/>
                        <a:cs typeface="+mn-cs"/>
                      </a:endParaRPr>
                    </a:p>
                  </a:txBody>
                  <a:tcPr marL="114300" marR="114300" marT="0" marB="0"/>
                </a:tc>
              </a:tr>
            </a:tbl>
          </a:graphicData>
        </a:graphic>
      </p:graphicFrame>
    </p:spTree>
    <p:extLst>
      <p:ext uri="{BB962C8B-B14F-4D97-AF65-F5344CB8AC3E}">
        <p14:creationId xmlns:p14="http://schemas.microsoft.com/office/powerpoint/2010/main" val="36741913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5416" y="355313"/>
            <a:ext cx="8534400" cy="660784"/>
          </a:xfrm>
        </p:spPr>
        <p:txBody>
          <a:bodyPr>
            <a:noAutofit/>
          </a:bodyPr>
          <a:lstStyle/>
          <a:p>
            <a:pPr algn="ctr"/>
            <a:r>
              <a:rPr lang="en-US" sz="2800" b="1" dirty="0" err="1" smtClean="0">
                <a:solidFill>
                  <a:srgbClr val="FF0000"/>
                </a:solidFill>
                <a:latin typeface="Times New Roman" pitchFamily="18" charset="0"/>
                <a:cs typeface="Times New Roman" pitchFamily="18" charset="0"/>
              </a:rPr>
              <a:t>Mẫu</a:t>
            </a:r>
            <a:r>
              <a:rPr lang="en-US" sz="2800" b="1" dirty="0" smtClean="0">
                <a:solidFill>
                  <a:srgbClr val="FF0000"/>
                </a:solidFill>
                <a:latin typeface="Times New Roman" pitchFamily="18" charset="0"/>
                <a:cs typeface="Times New Roman" pitchFamily="18" charset="0"/>
              </a:rPr>
              <a:t> GV </a:t>
            </a:r>
            <a:r>
              <a:rPr lang="en-US" sz="2800" b="1" dirty="0" err="1" smtClean="0">
                <a:solidFill>
                  <a:srgbClr val="FF0000"/>
                </a:solidFill>
                <a:latin typeface="Times New Roman" pitchFamily="18" charset="0"/>
                <a:cs typeface="Times New Roman" pitchFamily="18" charset="0"/>
              </a:rPr>
              <a:t>lập</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bảng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tổng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hơp</a:t>
            </a:r>
            <a:r>
              <a:rPr lang="en-US" sz="2800" b="1" dirty="0" smtClean="0">
                <a:solidFill>
                  <a:srgbClr val="FF0000"/>
                </a:solidFill>
                <a:latin typeface="Times New Roman" pitchFamily="18" charset="0"/>
                <a:cs typeface="Times New Roman" pitchFamily="18" charset="0"/>
              </a:rPr>
              <a:t> minh </a:t>
            </a:r>
            <a:r>
              <a:rPr lang="en-US" sz="2800" b="1" dirty="0" err="1" smtClean="0">
                <a:solidFill>
                  <a:srgbClr val="FF0000"/>
                </a:solidFill>
                <a:latin typeface="Times New Roman" pitchFamily="18" charset="0"/>
                <a:cs typeface="Times New Roman" pitchFamily="18" charset="0"/>
              </a:rPr>
              <a:t>chứng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thêm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cột</a:t>
            </a:r>
            <a:r>
              <a:rPr lang="en-US" sz="2800" b="1" smtClean="0">
                <a:solidFill>
                  <a:srgbClr val="FF0000"/>
                </a:solidFill>
                <a:latin typeface="Times New Roman" pitchFamily="18" charset="0"/>
                <a:cs typeface="Times New Roman" pitchFamily="18" charset="0"/>
              </a:rPr>
              <a:t> TĐG)</a:t>
            </a:r>
            <a:endParaRPr lang="en-US" sz="2800" b="1" dirty="0">
              <a:solidFill>
                <a:schemeClr val="tx1"/>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7437966"/>
              </p:ext>
            </p:extLst>
          </p:nvPr>
        </p:nvGraphicFramePr>
        <p:xfrm>
          <a:off x="218122" y="2091493"/>
          <a:ext cx="11968676" cy="4700745"/>
        </p:xfrm>
        <a:graphic>
          <a:graphicData uri="http://schemas.openxmlformats.org/drawingml/2006/table">
            <a:tbl>
              <a:tblPr firstRow="1" bandRow="1">
                <a:tableStyleId>{5C22544A-7EE6-4342-B048-85BDC9FD1C3A}</a:tableStyleId>
              </a:tblPr>
              <a:tblGrid>
                <a:gridCol w="5056572"/>
                <a:gridCol w="1451705"/>
                <a:gridCol w="5460399"/>
              </a:tblGrid>
              <a:tr h="951705">
                <a:tc>
                  <a:txBody>
                    <a:bodyPr/>
                    <a:lstStyle/>
                    <a:p>
                      <a:pPr algn="ctr"/>
                      <a:r>
                        <a:rPr lang="en-US" sz="2000" dirty="0" err="1" smtClean="0">
                          <a:solidFill>
                            <a:srgbClr val="002060"/>
                          </a:solidFill>
                          <a:latin typeface="Times New Roman" pitchFamily="18" charset="0"/>
                          <a:cs typeface="Times New Roman" pitchFamily="18" charset="0"/>
                        </a:rPr>
                        <a:t>Mức</a:t>
                      </a:r>
                      <a:r>
                        <a:rPr lang="en-US" sz="2000" baseline="0" dirty="0" smtClean="0">
                          <a:solidFill>
                            <a:srgbClr val="002060"/>
                          </a:solidFill>
                          <a:latin typeface="Times New Roman" pitchFamily="18" charset="0"/>
                          <a:cs typeface="Times New Roman" pitchFamily="18" charset="0"/>
                        </a:rPr>
                        <a:t> </a:t>
                      </a:r>
                      <a:r>
                        <a:rPr lang="en-US" sz="2000" baseline="0" dirty="0" err="1" smtClean="0">
                          <a:solidFill>
                            <a:srgbClr val="002060"/>
                          </a:solidFill>
                          <a:latin typeface="Times New Roman" pitchFamily="18" charset="0"/>
                          <a:cs typeface="Times New Roman" pitchFamily="18" charset="0"/>
                        </a:rPr>
                        <a:t>yêu</a:t>
                      </a:r>
                      <a:r>
                        <a:rPr lang="en-US" sz="2000" baseline="0" dirty="0" smtClean="0">
                          <a:solidFill>
                            <a:srgbClr val="002060"/>
                          </a:solidFill>
                          <a:latin typeface="Times New Roman" pitchFamily="18" charset="0"/>
                          <a:cs typeface="Times New Roman" pitchFamily="18" charset="0"/>
                        </a:rPr>
                        <a:t> </a:t>
                      </a:r>
                      <a:r>
                        <a:rPr lang="en-US" sz="2000" baseline="0" dirty="0" err="1" smtClean="0">
                          <a:solidFill>
                            <a:srgbClr val="002060"/>
                          </a:solidFill>
                          <a:latin typeface="Times New Roman" pitchFamily="18" charset="0"/>
                          <a:cs typeface="Times New Roman" pitchFamily="18" charset="0"/>
                        </a:rPr>
                        <a:t>cầu</a:t>
                      </a:r>
                      <a:r>
                        <a:rPr lang="en-US" sz="2000" baseline="0" dirty="0" smtClean="0">
                          <a:solidFill>
                            <a:srgbClr val="002060"/>
                          </a:solidFill>
                          <a:latin typeface="Times New Roman" pitchFamily="18" charset="0"/>
                          <a:cs typeface="Times New Roman" pitchFamily="18" charset="0"/>
                        </a:rPr>
                        <a:t> </a:t>
                      </a:r>
                      <a:r>
                        <a:rPr lang="en-US" sz="2000" baseline="0" dirty="0" err="1" smtClean="0">
                          <a:solidFill>
                            <a:srgbClr val="002060"/>
                          </a:solidFill>
                          <a:latin typeface="Times New Roman" pitchFamily="18" charset="0"/>
                          <a:cs typeface="Times New Roman" pitchFamily="18" charset="0"/>
                        </a:rPr>
                        <a:t>của</a:t>
                      </a:r>
                      <a:r>
                        <a:rPr lang="en-US" sz="2000" baseline="0" dirty="0" smtClean="0">
                          <a:solidFill>
                            <a:srgbClr val="002060"/>
                          </a:solidFill>
                          <a:latin typeface="Times New Roman" pitchFamily="18" charset="0"/>
                          <a:cs typeface="Times New Roman" pitchFamily="18" charset="0"/>
                        </a:rPr>
                        <a:t> </a:t>
                      </a:r>
                      <a:r>
                        <a:rPr lang="en-US" sz="2000" baseline="0" dirty="0" err="1" smtClean="0">
                          <a:solidFill>
                            <a:srgbClr val="002060"/>
                          </a:solidFill>
                          <a:latin typeface="Times New Roman" pitchFamily="18" charset="0"/>
                          <a:cs typeface="Times New Roman" pitchFamily="18" charset="0"/>
                        </a:rPr>
                        <a:t>tiêu</a:t>
                      </a:r>
                      <a:r>
                        <a:rPr lang="en-US" sz="2000" baseline="0" dirty="0" smtClean="0">
                          <a:solidFill>
                            <a:srgbClr val="002060"/>
                          </a:solidFill>
                          <a:latin typeface="Times New Roman" pitchFamily="18" charset="0"/>
                          <a:cs typeface="Times New Roman" pitchFamily="18" charset="0"/>
                        </a:rPr>
                        <a:t> </a:t>
                      </a:r>
                      <a:r>
                        <a:rPr lang="en-US" sz="2000" baseline="0" dirty="0" err="1" smtClean="0">
                          <a:solidFill>
                            <a:srgbClr val="002060"/>
                          </a:solidFill>
                          <a:latin typeface="Times New Roman" pitchFamily="18" charset="0"/>
                          <a:cs typeface="Times New Roman" pitchFamily="18" charset="0"/>
                        </a:rPr>
                        <a:t>chí</a:t>
                      </a:r>
                      <a:r>
                        <a:rPr lang="en-US" sz="2000" baseline="0" dirty="0" smtClean="0">
                          <a:solidFill>
                            <a:srgbClr val="002060"/>
                          </a:solidFill>
                          <a:latin typeface="Times New Roman" pitchFamily="18" charset="0"/>
                          <a:cs typeface="Times New Roman" pitchFamily="18" charset="0"/>
                        </a:rPr>
                        <a:t> </a:t>
                      </a:r>
                      <a:endParaRPr lang="en-US" sz="2000" dirty="0">
                        <a:solidFill>
                          <a:srgbClr val="002060"/>
                        </a:solidFill>
                        <a:latin typeface="Times New Roman" pitchFamily="18" charset="0"/>
                        <a:cs typeface="Times New Roman" pitchFamily="18" charset="0"/>
                      </a:endParaRPr>
                    </a:p>
                  </a:txBody>
                  <a:tcPr anchor="ctr">
                    <a:solidFill>
                      <a:schemeClr val="tx2">
                        <a:lumMod val="40000"/>
                        <a:lumOff val="60000"/>
                      </a:schemeClr>
                    </a:solidFill>
                  </a:tcPr>
                </a:tc>
                <a:tc>
                  <a:txBody>
                    <a:bodyPr/>
                    <a:lstStyle/>
                    <a:p>
                      <a:pPr algn="ctr"/>
                      <a:r>
                        <a:rPr lang="en-US" sz="2000" dirty="0" err="1" smtClean="0">
                          <a:solidFill>
                            <a:srgbClr val="002060"/>
                          </a:solidFill>
                          <a:latin typeface="Times New Roman" pitchFamily="18" charset="0"/>
                          <a:cs typeface="Times New Roman" pitchFamily="18" charset="0"/>
                        </a:rPr>
                        <a:t>Tự</a:t>
                      </a:r>
                      <a:r>
                        <a:rPr lang="en-US" sz="2000" baseline="0" dirty="0" smtClean="0">
                          <a:solidFill>
                            <a:srgbClr val="002060"/>
                          </a:solidFill>
                          <a:latin typeface="Times New Roman" pitchFamily="18" charset="0"/>
                          <a:cs typeface="Times New Roman" pitchFamily="18" charset="0"/>
                        </a:rPr>
                        <a:t> </a:t>
                      </a:r>
                    </a:p>
                    <a:p>
                      <a:pPr algn="ctr"/>
                      <a:r>
                        <a:rPr lang="en-US" sz="2000" baseline="0" dirty="0" err="1" smtClean="0">
                          <a:solidFill>
                            <a:srgbClr val="002060"/>
                          </a:solidFill>
                          <a:latin typeface="Times New Roman" pitchFamily="18" charset="0"/>
                          <a:cs typeface="Times New Roman" pitchFamily="18" charset="0"/>
                        </a:rPr>
                        <a:t>đánh</a:t>
                      </a:r>
                      <a:r>
                        <a:rPr lang="en-US" sz="2000" baseline="0" dirty="0" smtClean="0">
                          <a:solidFill>
                            <a:srgbClr val="002060"/>
                          </a:solidFill>
                          <a:latin typeface="Times New Roman" pitchFamily="18" charset="0"/>
                          <a:cs typeface="Times New Roman" pitchFamily="18" charset="0"/>
                        </a:rPr>
                        <a:t>  </a:t>
                      </a:r>
                      <a:r>
                        <a:rPr lang="en-US" sz="2000" baseline="0" dirty="0" err="1" smtClean="0">
                          <a:solidFill>
                            <a:srgbClr val="002060"/>
                          </a:solidFill>
                          <a:latin typeface="Times New Roman" pitchFamily="18" charset="0"/>
                          <a:cs typeface="Times New Roman" pitchFamily="18" charset="0"/>
                        </a:rPr>
                        <a:t>giá</a:t>
                      </a:r>
                      <a:endParaRPr lang="en-US" sz="2000" dirty="0">
                        <a:solidFill>
                          <a:srgbClr val="002060"/>
                        </a:solidFill>
                        <a:latin typeface="Times New Roman" pitchFamily="18" charset="0"/>
                        <a:cs typeface="Times New Roman" pitchFamily="18" charset="0"/>
                      </a:endParaRPr>
                    </a:p>
                  </a:txBody>
                  <a:tcPr anchor="ctr">
                    <a:solidFill>
                      <a:schemeClr val="tx2">
                        <a:lumMod val="40000"/>
                        <a:lumOff val="60000"/>
                      </a:schemeClr>
                    </a:solidFill>
                  </a:tcPr>
                </a:tc>
                <a:tc>
                  <a:txBody>
                    <a:bodyPr/>
                    <a:lstStyle/>
                    <a:p>
                      <a:pPr algn="ctr"/>
                      <a:r>
                        <a:rPr lang="en-US" sz="2000" dirty="0" smtClean="0">
                          <a:solidFill>
                            <a:srgbClr val="002060"/>
                          </a:solidFill>
                          <a:latin typeface="Times New Roman" pitchFamily="18" charset="0"/>
                          <a:cs typeface="Times New Roman" pitchFamily="18" charset="0"/>
                        </a:rPr>
                        <a:t>Minh </a:t>
                      </a:r>
                      <a:r>
                        <a:rPr lang="en-US" sz="2000" dirty="0" err="1" smtClean="0">
                          <a:solidFill>
                            <a:srgbClr val="002060"/>
                          </a:solidFill>
                          <a:latin typeface="Times New Roman" pitchFamily="18" charset="0"/>
                          <a:cs typeface="Times New Roman" pitchFamily="18" charset="0"/>
                        </a:rPr>
                        <a:t>chứng</a:t>
                      </a:r>
                      <a:endParaRPr lang="en-US" sz="2000" dirty="0">
                        <a:solidFill>
                          <a:srgbClr val="002060"/>
                        </a:solidFill>
                        <a:latin typeface="Times New Roman" pitchFamily="18" charset="0"/>
                        <a:cs typeface="Times New Roman" pitchFamily="18" charset="0"/>
                      </a:endParaRPr>
                    </a:p>
                  </a:txBody>
                  <a:tcPr anchor="ctr">
                    <a:solidFill>
                      <a:schemeClr val="tx2">
                        <a:lumMod val="40000"/>
                        <a:lumOff val="60000"/>
                      </a:schemeClr>
                    </a:solidFill>
                  </a:tcPr>
                </a:tc>
              </a:tr>
              <a:tr h="3258868">
                <a:tc>
                  <a:txBody>
                    <a:bodyPr/>
                    <a:lstStyle/>
                    <a:p>
                      <a:pPr marL="285750" indent="-285750" algn="just">
                        <a:buFont typeface="Arial" pitchFamily="34" charset="0"/>
                        <a:buChar char="•"/>
                      </a:pPr>
                      <a:r>
                        <a:rPr lang="en-US" sz="2000" b="1" baseline="0" dirty="0" err="1" smtClean="0">
                          <a:latin typeface="Times New Roman" pitchFamily="18" charset="0"/>
                          <a:cs typeface="Times New Roman" pitchFamily="18" charset="0"/>
                        </a:rPr>
                        <a:t>Đạt</a:t>
                      </a:r>
                      <a:r>
                        <a:rPr lang="en-US" sz="2000" b="1" baseline="0" dirty="0" smtClean="0">
                          <a:latin typeface="Times New Roman" pitchFamily="18" charset="0"/>
                          <a:cs typeface="Times New Roman" pitchFamily="18" charset="0"/>
                        </a:rPr>
                        <a:t>: </a:t>
                      </a:r>
                      <a:r>
                        <a:rPr lang="nb-NO" sz="2000" kern="1200" dirty="0" smtClean="0">
                          <a:solidFill>
                            <a:schemeClr val="dk1"/>
                          </a:solidFill>
                          <a:effectLst/>
                          <a:latin typeface="Times New Roman" panose="02020603050405020304" pitchFamily="18" charset="0"/>
                          <a:ea typeface="+mn-ea"/>
                          <a:cs typeface="Times New Roman" panose="02020603050405020304" pitchFamily="18" charset="0"/>
                        </a:rPr>
                        <a:t>Thực hiện nghiêm túc các quy định về đạo đức nhà giáo</a:t>
                      </a:r>
                      <a:r>
                        <a:rPr kumimoji="0" lang="en-US" sz="2000" kern="1200" dirty="0" smtClean="0">
                          <a:solidFill>
                            <a:schemeClr val="dk1"/>
                          </a:solidFill>
                          <a:effectLst/>
                          <a:latin typeface="Times New Roman" pitchFamily="18" charset="0"/>
                          <a:ea typeface="+mn-ea"/>
                          <a:cs typeface="Times New Roman" pitchFamily="18" charset="0"/>
                        </a:rPr>
                        <a:t>.</a:t>
                      </a:r>
                    </a:p>
                    <a:p>
                      <a:pPr marL="285750" indent="-285750" algn="just">
                        <a:buFont typeface="Arial" pitchFamily="34" charset="0"/>
                        <a:buChar char="•"/>
                      </a:pPr>
                      <a:r>
                        <a:rPr kumimoji="0" lang="en-US" sz="2000" b="1" kern="1200" dirty="0" smtClean="0">
                          <a:solidFill>
                            <a:schemeClr val="dk1"/>
                          </a:solidFill>
                          <a:effectLst/>
                          <a:latin typeface="Times New Roman" pitchFamily="18" charset="0"/>
                          <a:ea typeface="+mn-ea"/>
                          <a:cs typeface="Times New Roman" pitchFamily="18" charset="0"/>
                        </a:rPr>
                        <a:t>K</a:t>
                      </a:r>
                      <a:r>
                        <a:rPr kumimoji="0" lang="pl-PL" sz="2000" b="1" kern="1200" dirty="0" smtClean="0">
                          <a:solidFill>
                            <a:schemeClr val="dk1"/>
                          </a:solidFill>
                          <a:effectLst/>
                          <a:latin typeface="Times New Roman" pitchFamily="18" charset="0"/>
                          <a:ea typeface="+mn-ea"/>
                          <a:cs typeface="Times New Roman" pitchFamily="18" charset="0"/>
                        </a:rPr>
                        <a:t>há</a:t>
                      </a:r>
                      <a:r>
                        <a:rPr kumimoji="0" lang="pl-PL" sz="2000" b="1" kern="1200" dirty="0" smtClean="0">
                          <a:solidFill>
                            <a:schemeClr val="dk1"/>
                          </a:solidFill>
                          <a:effectLst/>
                          <a:latin typeface="Times New Roman" pitchFamily="18" charset="0"/>
                          <a:ea typeface="+mn-ea"/>
                          <a:cs typeface="Times New Roman" pitchFamily="18" charset="0"/>
                        </a:rPr>
                        <a:t>: </a:t>
                      </a:r>
                      <a:r>
                        <a:rPr lang="pl-PL" sz="2000" kern="1200" dirty="0" smtClean="0">
                          <a:solidFill>
                            <a:schemeClr val="dk1"/>
                          </a:solidFill>
                          <a:effectLst/>
                          <a:latin typeface="Times New Roman" panose="02020603050405020304" pitchFamily="18" charset="0"/>
                          <a:ea typeface="+mn-ea"/>
                          <a:cs typeface="Times New Roman" panose="02020603050405020304" pitchFamily="18" charset="0"/>
                        </a:rPr>
                        <a:t>Có tinh thần tự học, tự rèn luyện và phấn đấu nâng cao phẩm chất đạo đức nhà giáo</a:t>
                      </a:r>
                      <a:r>
                        <a:rPr kumimoji="0" lang="en-US" sz="2000" kern="1200" dirty="0" smtClean="0">
                          <a:solidFill>
                            <a:schemeClr val="dk1"/>
                          </a:solidFill>
                          <a:effectLst/>
                          <a:latin typeface="Times New Roman" pitchFamily="18" charset="0"/>
                          <a:ea typeface="+mn-ea"/>
                          <a:cs typeface="Times New Roman" pitchFamily="18" charset="0"/>
                        </a:rPr>
                        <a:t>.</a:t>
                      </a:r>
                    </a:p>
                    <a:p>
                      <a:pPr marL="285750" indent="-285750" algn="just">
                        <a:buFont typeface="Arial" pitchFamily="34" charset="0"/>
                        <a:buChar char="•"/>
                      </a:pPr>
                      <a:r>
                        <a:rPr kumimoji="0" lang="en-US" sz="2000" b="1" kern="1200" dirty="0" smtClean="0">
                          <a:solidFill>
                            <a:schemeClr val="dk1"/>
                          </a:solidFill>
                          <a:effectLst/>
                          <a:latin typeface="Times New Roman" pitchFamily="18" charset="0"/>
                          <a:ea typeface="+mn-ea"/>
                          <a:cs typeface="Times New Roman" pitchFamily="18" charset="0"/>
                        </a:rPr>
                        <a:t>T</a:t>
                      </a:r>
                      <a:r>
                        <a:rPr kumimoji="0" lang="pl-PL" sz="2000" b="1" kern="1200" dirty="0" smtClean="0">
                          <a:solidFill>
                            <a:schemeClr val="dk1"/>
                          </a:solidFill>
                          <a:effectLst/>
                          <a:latin typeface="Times New Roman" pitchFamily="18" charset="0"/>
                          <a:ea typeface="+mn-ea"/>
                          <a:cs typeface="Times New Roman" pitchFamily="18" charset="0"/>
                        </a:rPr>
                        <a:t>ốt</a:t>
                      </a:r>
                      <a:r>
                        <a:rPr kumimoji="0" lang="pl-PL" sz="2000" b="1" kern="1200" dirty="0" smtClean="0">
                          <a:solidFill>
                            <a:schemeClr val="dk1"/>
                          </a:solidFill>
                          <a:effectLst/>
                          <a:latin typeface="Times New Roman" pitchFamily="18" charset="0"/>
                          <a:ea typeface="+mn-ea"/>
                          <a:cs typeface="Times New Roman" pitchFamily="18" charset="0"/>
                        </a:rPr>
                        <a:t>: </a:t>
                      </a:r>
                      <a:r>
                        <a:rPr lang="nb-NO" sz="2000" kern="1200" dirty="0" smtClean="0">
                          <a:solidFill>
                            <a:schemeClr val="dk1"/>
                          </a:solidFill>
                          <a:effectLst/>
                          <a:latin typeface="Times New Roman" panose="02020603050405020304" pitchFamily="18" charset="0"/>
                          <a:ea typeface="+mn-ea"/>
                          <a:cs typeface="Times New Roman" panose="02020603050405020304" pitchFamily="18" charset="0"/>
                        </a:rPr>
                        <a:t>Là tấm gương mẫu mực về đạo đức nhà giáo; chia sẻ kinh nghiệm, hỗ trợ đồng nghiệp trong rèn luyện đạo đức nhà giáo</a:t>
                      </a:r>
                      <a:r>
                        <a:rPr kumimoji="0" lang="en-US" sz="2000" kern="1200" dirty="0" smtClean="0">
                          <a:solidFill>
                            <a:schemeClr val="dk1"/>
                          </a:solidFill>
                          <a:effectLst/>
                          <a:latin typeface="Times New Roman" pitchFamily="18" charset="0"/>
                          <a:ea typeface="+mn-ea"/>
                          <a:cs typeface="Times New Roman" pitchFamily="18" charset="0"/>
                        </a:rPr>
                        <a:t>.</a:t>
                      </a:r>
                      <a:r>
                        <a:rPr kumimoji="0" lang="en-US" sz="2000" kern="1200" baseline="0" dirty="0" smtClean="0">
                          <a:solidFill>
                            <a:schemeClr val="dk1"/>
                          </a:solidFill>
                          <a:effectLst/>
                          <a:latin typeface="Times New Roman" pitchFamily="18" charset="0"/>
                          <a:ea typeface="+mn-ea"/>
                          <a:cs typeface="Times New Roman" pitchFamily="18" charset="0"/>
                        </a:rPr>
                        <a:t> </a:t>
                      </a:r>
                      <a:endParaRPr lang="en-US" sz="2000" dirty="0">
                        <a:latin typeface="Times New Roman" pitchFamily="18" charset="0"/>
                        <a:cs typeface="Times New Roman" pitchFamily="18" charset="0"/>
                      </a:endParaRPr>
                    </a:p>
                  </a:txBody>
                  <a:tcPr anchor="ctr">
                    <a:solidFill>
                      <a:schemeClr val="accent4">
                        <a:lumMod val="20000"/>
                        <a:lumOff val="80000"/>
                      </a:schemeClr>
                    </a:solidFill>
                  </a:tcPr>
                </a:tc>
                <a:tc>
                  <a:txBody>
                    <a:bodyPr/>
                    <a:lstStyle/>
                    <a:p>
                      <a:pPr algn="ctr"/>
                      <a:r>
                        <a:rPr lang="en-US" sz="2000" b="1" dirty="0" err="1" smtClean="0">
                          <a:solidFill>
                            <a:srgbClr val="FF0000"/>
                          </a:solidFill>
                          <a:latin typeface="Times New Roman" pitchFamily="18" charset="0"/>
                          <a:cs typeface="Times New Roman" pitchFamily="18" charset="0"/>
                        </a:rPr>
                        <a:t>Tốt</a:t>
                      </a:r>
                      <a:endParaRPr lang="en-US" sz="2000" b="1" dirty="0" smtClean="0">
                        <a:solidFill>
                          <a:srgbClr val="FF0000"/>
                        </a:solidFill>
                        <a:latin typeface="Times New Roman" pitchFamily="18" charset="0"/>
                        <a:cs typeface="Times New Roman" pitchFamily="18" charset="0"/>
                      </a:endParaRPr>
                    </a:p>
                  </a:txBody>
                  <a:tcPr anchor="ctr">
                    <a:solidFill>
                      <a:schemeClr val="accent4">
                        <a:lumMod val="20000"/>
                        <a:lumOff val="80000"/>
                      </a:schemeClr>
                    </a:solidFill>
                  </a:tcPr>
                </a:tc>
                <a:tc>
                  <a:txBody>
                    <a:bodyPr/>
                    <a:lstStyle/>
                    <a:p>
                      <a:pPr marL="0" indent="0">
                        <a:buFontTx/>
                        <a:buNone/>
                      </a:pPr>
                      <a:r>
                        <a:rPr lang="en-US" sz="2000" dirty="0" smtClean="0">
                          <a:latin typeface="Times New Roman" pitchFamily="18" charset="0"/>
                          <a:cs typeface="Times New Roman" pitchFamily="18" charset="0"/>
                        </a:rPr>
                        <a:t>- TC 1.1.01: </a:t>
                      </a:r>
                      <a:r>
                        <a:rPr lang="en-US" sz="2000" dirty="0" err="1" smtClean="0">
                          <a:latin typeface="Times New Roman" pitchFamily="18" charset="0"/>
                          <a:cs typeface="Times New Roman" pitchFamily="18" charset="0"/>
                        </a:rPr>
                        <a:t>Bản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đánh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giá</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xếp</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loại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viên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chức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năm</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không</a:t>
                      </a:r>
                      <a:r>
                        <a:rPr lang="en-US" sz="2000" baseline="0" dirty="0" smtClean="0">
                          <a:latin typeface="Times New Roman" pitchFamily="18" charset="0"/>
                          <a:cs typeface="Times New Roman" pitchFamily="18" charset="0"/>
                        </a:rPr>
                        <a:t> vi </a:t>
                      </a:r>
                      <a:r>
                        <a:rPr lang="en-US" sz="2000" baseline="0" dirty="0" err="1" smtClean="0">
                          <a:latin typeface="Times New Roman" pitchFamily="18" charset="0"/>
                          <a:cs typeface="Times New Roman" pitchFamily="18" charset="0"/>
                        </a:rPr>
                        <a:t>phạm</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đạo</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đức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nhà</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giáo</a:t>
                      </a:r>
                      <a:r>
                        <a:rPr lang="en-US" sz="2000" baseline="0" dirty="0" smtClean="0">
                          <a:latin typeface="Times New Roman" pitchFamily="18" charset="0"/>
                          <a:cs typeface="Times New Roman" pitchFamily="18" charset="0"/>
                        </a:rPr>
                        <a:t>,…</a:t>
                      </a:r>
                      <a:r>
                        <a:rPr lang="en-US" sz="2000" baseline="0" dirty="0" err="1" smtClean="0">
                          <a:latin typeface="Times New Roman" pitchFamily="18" charset="0"/>
                          <a:cs typeface="Times New Roman" pitchFamily="18" charset="0"/>
                        </a:rPr>
                        <a:t>có</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tinh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thần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tự</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học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tự</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rèn</a:t>
                      </a:r>
                      <a:r>
                        <a:rPr lang="en-US" sz="2000" baseline="0" dirty="0" smtClean="0">
                          <a:latin typeface="Times New Roman" pitchFamily="18" charset="0"/>
                          <a:cs typeface="Times New Roman" pitchFamily="18" charset="0"/>
                        </a:rPr>
                        <a:t>.</a:t>
                      </a:r>
                      <a:endParaRPr lang="en-US" sz="2000" baseline="0" dirty="0" smtClean="0">
                        <a:latin typeface="Times New Roman" pitchFamily="18" charset="0"/>
                        <a:cs typeface="Times New Roman" pitchFamily="18" charset="0"/>
                      </a:endParaRPr>
                    </a:p>
                    <a:p>
                      <a:pPr marL="0" indent="0">
                        <a:buFontTx/>
                        <a:buNone/>
                      </a:pP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Đạt</a:t>
                      </a:r>
                      <a:r>
                        <a:rPr lang="en-US" sz="2000" baseline="0" dirty="0" smtClean="0">
                          <a:latin typeface="Times New Roman" pitchFamily="18" charset="0"/>
                          <a:cs typeface="Times New Roman" pitchFamily="18" charset="0"/>
                        </a:rPr>
                        <a:t> CSTĐCS, </a:t>
                      </a:r>
                      <a:r>
                        <a:rPr lang="en-US" sz="2000" baseline="0" dirty="0" err="1" smtClean="0">
                          <a:latin typeface="Times New Roman" pitchFamily="18" charset="0"/>
                          <a:cs typeface="Times New Roman" pitchFamily="18" charset="0"/>
                        </a:rPr>
                        <a:t>giấy</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chứng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nhận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số</a:t>
                      </a:r>
                      <a:r>
                        <a:rPr lang="en-US" sz="2000" baseline="0" dirty="0" smtClean="0">
                          <a:latin typeface="Times New Roman" pitchFamily="18" charset="0"/>
                          <a:cs typeface="Times New Roman" pitchFamily="18" charset="0"/>
                        </a:rPr>
                        <a:t>…</a:t>
                      </a:r>
                      <a:r>
                        <a:rPr lang="en-US" sz="2000" baseline="0" dirty="0" err="1" smtClean="0">
                          <a:latin typeface="Times New Roman" pitchFamily="18" charset="0"/>
                          <a:cs typeface="Times New Roman" pitchFamily="18" charset="0"/>
                        </a:rPr>
                        <a:t>ngày</a:t>
                      </a:r>
                      <a:r>
                        <a:rPr lang="en-US" sz="2000" baseline="0" dirty="0" smtClean="0">
                          <a:latin typeface="Times New Roman" pitchFamily="18" charset="0"/>
                          <a:cs typeface="Times New Roman" pitchFamily="18" charset="0"/>
                        </a:rPr>
                        <a:t>/</a:t>
                      </a:r>
                      <a:r>
                        <a:rPr lang="en-US" sz="2000" baseline="0" dirty="0" err="1" smtClean="0">
                          <a:latin typeface="Times New Roman" pitchFamily="18" charset="0"/>
                          <a:cs typeface="Times New Roman" pitchFamily="18" charset="0"/>
                        </a:rPr>
                        <a:t>tháng</a:t>
                      </a:r>
                      <a:r>
                        <a:rPr lang="en-US" sz="2000" baseline="0" dirty="0" smtClean="0">
                          <a:latin typeface="Times New Roman" pitchFamily="18" charset="0"/>
                          <a:cs typeface="Times New Roman" pitchFamily="18" charset="0"/>
                        </a:rPr>
                        <a:t>/</a:t>
                      </a:r>
                      <a:r>
                        <a:rPr lang="en-US" sz="2000" baseline="0" dirty="0" err="1" smtClean="0">
                          <a:latin typeface="Times New Roman" pitchFamily="18" charset="0"/>
                          <a:cs typeface="Times New Roman" pitchFamily="18" charset="0"/>
                        </a:rPr>
                        <a:t>năm</a:t>
                      </a:r>
                      <a:r>
                        <a:rPr lang="en-US" sz="2000" baseline="0" dirty="0" smtClean="0">
                          <a:latin typeface="Times New Roman" pitchFamily="18" charset="0"/>
                          <a:cs typeface="Times New Roman" pitchFamily="18" charset="0"/>
                        </a:rPr>
                        <a:t>.</a:t>
                      </a:r>
                      <a:endParaRPr lang="en-US" sz="2000" baseline="0" dirty="0" smtClean="0">
                        <a:latin typeface="Times New Roman" pitchFamily="18" charset="0"/>
                        <a:cs typeface="Times New Roman" pitchFamily="18" charset="0"/>
                      </a:endParaRPr>
                    </a:p>
                    <a:p>
                      <a:pPr marL="0" indent="0">
                        <a:buFontTx/>
                        <a:buNone/>
                      </a:pPr>
                      <a:r>
                        <a:rPr lang="en-US" sz="2000" b="1"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Bản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nhận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xét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đánh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giá</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phân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loại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đảng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viên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cuối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năm</a:t>
                      </a:r>
                      <a:r>
                        <a:rPr lang="en-US" sz="2000" baseline="0" dirty="0" smtClean="0">
                          <a:latin typeface="Times New Roman" pitchFamily="18" charset="0"/>
                          <a:cs typeface="Times New Roman" pitchFamily="18" charset="0"/>
                        </a:rPr>
                        <a:t> 2018 </a:t>
                      </a:r>
                      <a:r>
                        <a:rPr lang="en-US" sz="2000" baseline="0" dirty="0" err="1" smtClean="0">
                          <a:latin typeface="Times New Roman" pitchFamily="18" charset="0"/>
                          <a:cs typeface="Times New Roman" pitchFamily="18" charset="0"/>
                        </a:rPr>
                        <a:t>có</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xác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nhận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của</a:t>
                      </a:r>
                      <a:r>
                        <a:rPr lang="en-US" sz="2000" baseline="0" dirty="0" smtClean="0">
                          <a:latin typeface="Times New Roman" pitchFamily="18" charset="0"/>
                          <a:cs typeface="Times New Roman" pitchFamily="18" charset="0"/>
                        </a:rPr>
                        <a:t> chi </a:t>
                      </a:r>
                      <a:r>
                        <a:rPr lang="en-US" sz="2000" baseline="0" dirty="0" err="1" smtClean="0">
                          <a:latin typeface="Times New Roman" pitchFamily="18" charset="0"/>
                          <a:cs typeface="Times New Roman" pitchFamily="18" charset="0"/>
                        </a:rPr>
                        <a:t>bộ</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nhà</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trường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về</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có</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tinh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thần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phấn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đấu</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rèn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luyện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đạo</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đức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nhà</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giáo</a:t>
                      </a:r>
                      <a:r>
                        <a:rPr lang="en-US" sz="2000" baseline="0" dirty="0" smtClean="0">
                          <a:latin typeface="Times New Roman" pitchFamily="18" charset="0"/>
                          <a:cs typeface="Times New Roman" pitchFamily="18" charset="0"/>
                        </a:rPr>
                        <a:t>.</a:t>
                      </a:r>
                    </a:p>
                    <a:p>
                      <a:pPr marL="0" indent="0">
                        <a:buFontTx/>
                        <a:buNone/>
                      </a:pPr>
                      <a:r>
                        <a:rPr lang="en-US" sz="2000" b="1" dirty="0" smtClean="0">
                          <a:latin typeface="Times New Roman" pitchFamily="18" charset="0"/>
                          <a:cs typeface="Times New Roman" pitchFamily="18" charset="0"/>
                        </a:rPr>
                        <a:t>- </a:t>
                      </a:r>
                      <a:r>
                        <a:rPr lang="en-US" sz="2000" b="0" baseline="0" dirty="0" err="1" smtClean="0">
                          <a:latin typeface="Times New Roman" pitchFamily="18" charset="0"/>
                          <a:cs typeface="Times New Roman" pitchFamily="18" charset="0"/>
                        </a:rPr>
                        <a:t>Biên</a:t>
                      </a:r>
                      <a:r>
                        <a:rPr lang="en-US" sz="2000" b="0" baseline="0" dirty="0" smtClean="0">
                          <a:latin typeface="Times New Roman" pitchFamily="18" charset="0"/>
                          <a:cs typeface="Times New Roman" pitchFamily="18" charset="0"/>
                        </a:rPr>
                        <a:t> </a:t>
                      </a:r>
                      <a:r>
                        <a:rPr lang="en-US" sz="2000" b="0" baseline="0" dirty="0" err="1" smtClean="0">
                          <a:latin typeface="Times New Roman" pitchFamily="18" charset="0"/>
                          <a:cs typeface="Times New Roman" pitchFamily="18" charset="0"/>
                        </a:rPr>
                        <a:t>bản</a:t>
                      </a:r>
                      <a:r>
                        <a:rPr lang="en-US" sz="2000" b="0" baseline="0" dirty="0" smtClean="0">
                          <a:latin typeface="Times New Roman" pitchFamily="18" charset="0"/>
                          <a:cs typeface="Times New Roman" pitchFamily="18" charset="0"/>
                        </a:rPr>
                        <a:t> </a:t>
                      </a:r>
                      <a:r>
                        <a:rPr lang="en-US" sz="2000" b="0" baseline="0" dirty="0" err="1" smtClean="0">
                          <a:latin typeface="Times New Roman" pitchFamily="18" charset="0"/>
                          <a:cs typeface="Times New Roman" pitchFamily="18" charset="0"/>
                        </a:rPr>
                        <a:t>họp</a:t>
                      </a:r>
                      <a:r>
                        <a:rPr lang="en-US" sz="2000" b="1" baseline="0" dirty="0" smtClean="0">
                          <a:latin typeface="Times New Roman" pitchFamily="18" charset="0"/>
                          <a:cs typeface="Times New Roman" pitchFamily="18" charset="0"/>
                        </a:rPr>
                        <a:t> </a:t>
                      </a:r>
                      <a:r>
                        <a:rPr lang="fr-FR" sz="2000" kern="1200" dirty="0" err="1" smtClean="0">
                          <a:solidFill>
                            <a:schemeClr val="dk1"/>
                          </a:solidFill>
                          <a:effectLst/>
                          <a:latin typeface="Times New Roman" panose="02020603050405020304" pitchFamily="18" charset="0"/>
                          <a:ea typeface="+mn-ea"/>
                          <a:cs typeface="Times New Roman" panose="02020603050405020304" pitchFamily="18" charset="0"/>
                        </a:rPr>
                        <a:t>tổ</a:t>
                      </a:r>
                      <a:r>
                        <a:rPr lang="fr-FR" sz="2000" kern="1200" dirty="0" smtClean="0">
                          <a:solidFill>
                            <a:schemeClr val="dk1"/>
                          </a:solidFill>
                          <a:effectLst/>
                          <a:latin typeface="Times New Roman" panose="02020603050405020304" pitchFamily="18" charset="0"/>
                          <a:ea typeface="+mn-ea"/>
                          <a:cs typeface="Times New Roman" panose="02020603050405020304" pitchFamily="18" charset="0"/>
                        </a:rPr>
                        <a:t> chia </a:t>
                      </a:r>
                      <a:r>
                        <a:rPr lang="fr-FR" sz="2000" kern="1200" dirty="0" err="1" smtClean="0">
                          <a:solidFill>
                            <a:schemeClr val="dk1"/>
                          </a:solidFill>
                          <a:effectLst/>
                          <a:latin typeface="Times New Roman" panose="02020603050405020304" pitchFamily="18" charset="0"/>
                          <a:ea typeface="+mn-ea"/>
                          <a:cs typeface="Times New Roman" panose="02020603050405020304" pitchFamily="18" charset="0"/>
                        </a:rPr>
                        <a:t>sẻ</a:t>
                      </a:r>
                      <a:r>
                        <a:rPr lang="fr-FR" sz="2000" kern="1200" baseline="0" dirty="0" smtClean="0">
                          <a:solidFill>
                            <a:schemeClr val="dk1"/>
                          </a:solidFill>
                          <a:effectLst/>
                          <a:latin typeface="Times New Roman" panose="02020603050405020304" pitchFamily="18" charset="0"/>
                          <a:ea typeface="+mn-ea"/>
                          <a:cs typeface="Times New Roman" panose="02020603050405020304" pitchFamily="18" charset="0"/>
                        </a:rPr>
                        <a:t> ý </a:t>
                      </a:r>
                      <a:r>
                        <a:rPr lang="fr-FR"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kiến</a:t>
                      </a:r>
                      <a:r>
                        <a:rPr lang="fr-FR"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fr-FR"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kinh</a:t>
                      </a:r>
                      <a:r>
                        <a:rPr lang="fr-FR"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fr-FR"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nghiệm</a:t>
                      </a:r>
                      <a:r>
                        <a:rPr lang="fr-FR"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fr-FR"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trong</a:t>
                      </a:r>
                      <a:r>
                        <a:rPr lang="fr-FR"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fr-FR"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rèn</a:t>
                      </a:r>
                      <a:r>
                        <a:rPr lang="fr-FR"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fr-FR"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luyện</a:t>
                      </a:r>
                      <a:r>
                        <a:rPr lang="fr-FR"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fr-FR"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đạo</a:t>
                      </a:r>
                      <a:r>
                        <a:rPr lang="fr-FR"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fr-FR"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đức</a:t>
                      </a:r>
                      <a:r>
                        <a:rPr lang="fr-FR"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fr-FR"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nhà</a:t>
                      </a:r>
                      <a:r>
                        <a:rPr lang="fr-FR"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fr-FR"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giáo</a:t>
                      </a:r>
                      <a:endParaRPr lang="fr-FR" sz="2000"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pPr marL="0" indent="0">
                        <a:buFontTx/>
                        <a:buNone/>
                      </a:pPr>
                      <a:r>
                        <a:rPr lang="fr-FR" sz="2000" b="1"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fr-FR"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Giấy</a:t>
                      </a:r>
                      <a:r>
                        <a:rPr lang="fr-FR"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fr-FR"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khen</a:t>
                      </a:r>
                      <a:r>
                        <a:rPr lang="fr-FR"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fr-FR"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của</a:t>
                      </a:r>
                      <a:r>
                        <a:rPr lang="fr-FR" sz="2000" kern="1200" baseline="0" dirty="0" smtClean="0">
                          <a:solidFill>
                            <a:schemeClr val="dk1"/>
                          </a:solidFill>
                          <a:effectLst/>
                          <a:latin typeface="Times New Roman" panose="02020603050405020304" pitchFamily="18" charset="0"/>
                          <a:ea typeface="+mn-ea"/>
                          <a:cs typeface="Times New Roman" panose="02020603050405020304" pitchFamily="18" charset="0"/>
                        </a:rPr>
                        <a:t> UBND </a:t>
                      </a:r>
                      <a:r>
                        <a:rPr lang="fr-FR"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Quận</a:t>
                      </a:r>
                      <a:r>
                        <a:rPr lang="fr-FR"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fr-FR"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về</a:t>
                      </a:r>
                      <a:r>
                        <a:rPr lang="fr-FR"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fr-FR"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gương</a:t>
                      </a:r>
                      <a:r>
                        <a:rPr lang="fr-FR"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fr-FR"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nhà</a:t>
                      </a:r>
                      <a:r>
                        <a:rPr lang="fr-FR"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fr-FR"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giáo</a:t>
                      </a:r>
                      <a:r>
                        <a:rPr lang="fr-FR"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fr-FR"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tiêu</a:t>
                      </a:r>
                      <a:r>
                        <a:rPr lang="fr-FR"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fr-FR"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biểu</a:t>
                      </a:r>
                      <a:r>
                        <a:rPr lang="fr-FR" sz="2000" kern="1200" baseline="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00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nchor="ctr">
                    <a:solidFill>
                      <a:schemeClr val="accent4">
                        <a:lumMod val="20000"/>
                        <a:lumOff val="80000"/>
                      </a:schemeClr>
                    </a:solidFill>
                  </a:tcPr>
                </a:tc>
              </a:tr>
            </a:tbl>
          </a:graphicData>
        </a:graphic>
      </p:graphicFrame>
      <p:sp>
        <p:nvSpPr>
          <p:cNvPr id="3" name="TextBox 2"/>
          <p:cNvSpPr txBox="1"/>
          <p:nvPr/>
        </p:nvSpPr>
        <p:spPr>
          <a:xfrm>
            <a:off x="389745" y="908170"/>
            <a:ext cx="11625430" cy="1200329"/>
          </a:xfrm>
          <a:prstGeom prst="rect">
            <a:avLst/>
          </a:prstGeom>
          <a:noFill/>
        </p:spPr>
        <p:txBody>
          <a:bodyPr wrap="square" rtlCol="0">
            <a:spAutoFit/>
          </a:bodyPr>
          <a:lstStyle/>
          <a:p>
            <a:r>
              <a:rPr lang="en-US" sz="2400" b="1" dirty="0" err="1">
                <a:solidFill>
                  <a:srgbClr val="FF0000"/>
                </a:solidFill>
                <a:latin typeface="Times New Roman" pitchFamily="18" charset="0"/>
                <a:cs typeface="Times New Roman" pitchFamily="18" charset="0"/>
              </a:rPr>
              <a:t>Tiêu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chuẩn</a:t>
            </a:r>
            <a:r>
              <a:rPr lang="en-US" sz="2400" b="1" dirty="0">
                <a:solidFill>
                  <a:srgbClr val="FF0000"/>
                </a:solidFill>
                <a:latin typeface="Times New Roman" pitchFamily="18" charset="0"/>
                <a:cs typeface="Times New Roman" pitchFamily="18" charset="0"/>
              </a:rPr>
              <a:t> 1. </a:t>
            </a:r>
            <a:r>
              <a:rPr lang="en-US" sz="2400" b="1" dirty="0" err="1">
                <a:solidFill>
                  <a:srgbClr val="FF0000"/>
                </a:solidFill>
                <a:latin typeface="Times New Roman" pitchFamily="18" charset="0"/>
                <a:cs typeface="Times New Roman" pitchFamily="18" charset="0"/>
              </a:rPr>
              <a:t>Phẩm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chất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giáo</a:t>
            </a: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r>
              <a:rPr lang="nb-NO" sz="2400" b="1" i="1" dirty="0" smtClean="0">
                <a:solidFill>
                  <a:srgbClr val="0070C0"/>
                </a:solidFill>
                <a:latin typeface="Times New Roman" panose="02020603050405020304" pitchFamily="18" charset="0"/>
                <a:cs typeface="Times New Roman" panose="02020603050405020304" pitchFamily="18" charset="0"/>
              </a:rPr>
              <a:t>Tuân </a:t>
            </a:r>
            <a:r>
              <a:rPr lang="nb-NO" sz="2400" b="1" i="1" dirty="0">
                <a:solidFill>
                  <a:srgbClr val="0070C0"/>
                </a:solidFill>
                <a:latin typeface="Times New Roman" panose="02020603050405020304" pitchFamily="18" charset="0"/>
                <a:cs typeface="Times New Roman" panose="02020603050405020304" pitchFamily="18" charset="0"/>
              </a:rPr>
              <a:t>thủ các quy định và rèn luyện về đạo đức nhà giáo; chia sẻ kinh nghiệm, hỗ trợ đồng nghiệp trong rèn luyện đạo đức và tạo dựng phong cách nhà giáo.</a:t>
            </a:r>
            <a:endParaRPr lang="en-US" sz="2400" b="1" i="1" dirty="0">
              <a:solidFill>
                <a:srgbClr val="0070C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89537" y="1966810"/>
            <a:ext cx="9921924" cy="461665"/>
          </a:xfrm>
          <a:prstGeom prst="rect">
            <a:avLst/>
          </a:prstGeom>
          <a:noFill/>
        </p:spPr>
        <p:txBody>
          <a:bodyPr wrap="square" rtlCol="0">
            <a:spAutoFit/>
          </a:bodyPr>
          <a:lstStyle/>
          <a:p>
            <a:r>
              <a:rPr lang="en-US" sz="2400" b="1" dirty="0" err="1" smtClean="0">
                <a:solidFill>
                  <a:srgbClr val="C00000"/>
                </a:solidFill>
                <a:latin typeface="Times New Roman" panose="02020603050405020304" pitchFamily="18" charset="0"/>
                <a:cs typeface="Times New Roman" panose="02020603050405020304" pitchFamily="18" charset="0"/>
              </a:rPr>
              <a:t>Tiêu</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chí</a:t>
            </a:r>
            <a:r>
              <a:rPr lang="en-US" sz="2400" b="1" dirty="0" smtClean="0">
                <a:solidFill>
                  <a:srgbClr val="C00000"/>
                </a:solidFill>
                <a:latin typeface="Times New Roman" panose="02020603050405020304" pitchFamily="18" charset="0"/>
                <a:cs typeface="Times New Roman" panose="02020603050405020304" pitchFamily="18" charset="0"/>
              </a:rPr>
              <a:t> 1: </a:t>
            </a:r>
            <a:r>
              <a:rPr lang="en-US" sz="2400" b="1" dirty="0" err="1" smtClean="0">
                <a:solidFill>
                  <a:srgbClr val="C00000"/>
                </a:solidFill>
                <a:latin typeface="Times New Roman" panose="02020603050405020304" pitchFamily="18" charset="0"/>
                <a:cs typeface="Times New Roman" panose="02020603050405020304" pitchFamily="18" charset="0"/>
              </a:rPr>
              <a:t>Đạo</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đức</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nhà</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giáo</a:t>
            </a:r>
            <a:endParaRPr lang="en-US"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2927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198782" y="0"/>
            <a:ext cx="12192000" cy="6858000"/>
          </a:xfrm>
          <a:prstGeom prst="rect">
            <a:avLst/>
          </a:prstGeom>
        </p:spPr>
      </p:pic>
    </p:spTree>
    <p:extLst>
      <p:ext uri="{BB962C8B-B14F-4D97-AF65-F5344CB8AC3E}">
        <p14:creationId xmlns:p14="http://schemas.microsoft.com/office/powerpoint/2010/main" val="38245082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ED0A162-560B-45D5-B639-7A4406A81116}"/>
              </a:ext>
            </a:extLst>
          </p:cNvPr>
          <p:cNvSpPr txBox="1">
            <a:spLocks noGrp="1"/>
          </p:cNvSpPr>
          <p:nvPr>
            <p:ph type="title"/>
          </p:nvPr>
        </p:nvSpPr>
        <p:spPr>
          <a:xfrm>
            <a:off x="774032" y="322622"/>
            <a:ext cx="10515600" cy="480127"/>
          </a:xfrm>
          <a:prstGeom prst="rect">
            <a:avLst/>
          </a:prstGeom>
          <a:noFill/>
        </p:spPr>
        <p:txBody>
          <a:bodyPr wrap="square" lIns="91434" tIns="45718" rIns="91434" bIns="45718" rtlCol="0">
            <a:spAutoFit/>
          </a:bodyPr>
          <a:lstStyle/>
          <a:p>
            <a:r>
              <a:rPr lang="en-US" altLang="ko-KR" sz="2800" b="1" dirty="0" err="1">
                <a:solidFill>
                  <a:srgbClr val="C00000"/>
                </a:solidFill>
                <a:latin typeface="Times New Roman" pitchFamily="18" charset="0"/>
                <a:cs typeface="Times New Roman" pitchFamily="18" charset="0"/>
              </a:rPr>
              <a:t>Tiêu</a:t>
            </a:r>
            <a:r>
              <a:rPr lang="en-US" altLang="ko-KR" sz="2800" b="1" dirty="0">
                <a:solidFill>
                  <a:srgbClr val="C00000"/>
                </a:solidFill>
                <a:latin typeface="Times New Roman" pitchFamily="18" charset="0"/>
                <a:cs typeface="Times New Roman" pitchFamily="18" charset="0"/>
              </a:rPr>
              <a:t> </a:t>
            </a:r>
            <a:r>
              <a:rPr lang="en-US" altLang="ko-KR" sz="2800" b="1" dirty="0" err="1">
                <a:solidFill>
                  <a:srgbClr val="C00000"/>
                </a:solidFill>
                <a:latin typeface="Times New Roman" pitchFamily="18" charset="0"/>
                <a:cs typeface="Times New Roman" pitchFamily="18" charset="0"/>
              </a:rPr>
              <a:t>chí</a:t>
            </a:r>
            <a:r>
              <a:rPr lang="en-US" altLang="ko-KR" sz="2800" b="1" dirty="0">
                <a:solidFill>
                  <a:srgbClr val="C00000"/>
                </a:solidFill>
                <a:latin typeface="Times New Roman" pitchFamily="18" charset="0"/>
                <a:cs typeface="Times New Roman" pitchFamily="18" charset="0"/>
              </a:rPr>
              <a:t> 2: </a:t>
            </a:r>
            <a:r>
              <a:rPr lang="en-US" altLang="ko-KR" sz="2800" b="1" dirty="0" err="1">
                <a:solidFill>
                  <a:srgbClr val="C00000"/>
                </a:solidFill>
                <a:latin typeface="Times New Roman" pitchFamily="18" charset="0"/>
                <a:cs typeface="Times New Roman" pitchFamily="18" charset="0"/>
              </a:rPr>
              <a:t>Phong</a:t>
            </a:r>
            <a:r>
              <a:rPr lang="en-US" altLang="ko-KR" sz="2800" b="1" dirty="0">
                <a:solidFill>
                  <a:srgbClr val="C00000"/>
                </a:solidFill>
                <a:latin typeface="Times New Roman" pitchFamily="18" charset="0"/>
                <a:cs typeface="Times New Roman" pitchFamily="18" charset="0"/>
              </a:rPr>
              <a:t> </a:t>
            </a:r>
            <a:r>
              <a:rPr lang="en-US" altLang="ko-KR" sz="2800" b="1" dirty="0" err="1">
                <a:solidFill>
                  <a:srgbClr val="C00000"/>
                </a:solidFill>
                <a:latin typeface="Times New Roman" pitchFamily="18" charset="0"/>
                <a:cs typeface="Times New Roman" pitchFamily="18" charset="0"/>
              </a:rPr>
              <a:t>cách</a:t>
            </a:r>
            <a:r>
              <a:rPr lang="en-US" altLang="ko-KR" sz="2800" b="1" dirty="0">
                <a:solidFill>
                  <a:srgbClr val="C00000"/>
                </a:solidFill>
                <a:latin typeface="Times New Roman" pitchFamily="18" charset="0"/>
                <a:cs typeface="Times New Roman" pitchFamily="18" charset="0"/>
              </a:rPr>
              <a:t> </a:t>
            </a:r>
            <a:r>
              <a:rPr lang="en-US" altLang="ko-KR" sz="2800" b="1" dirty="0" err="1">
                <a:solidFill>
                  <a:srgbClr val="C00000"/>
                </a:solidFill>
                <a:latin typeface="Times New Roman" pitchFamily="18" charset="0"/>
                <a:cs typeface="Times New Roman" pitchFamily="18" charset="0"/>
              </a:rPr>
              <a:t>nhà</a:t>
            </a:r>
            <a:r>
              <a:rPr lang="en-US" altLang="ko-KR" sz="2800" b="1" dirty="0">
                <a:solidFill>
                  <a:srgbClr val="C00000"/>
                </a:solidFill>
                <a:latin typeface="Times New Roman" pitchFamily="18" charset="0"/>
                <a:cs typeface="Times New Roman" pitchFamily="18" charset="0"/>
              </a:rPr>
              <a:t> </a:t>
            </a:r>
            <a:r>
              <a:rPr lang="en-US" altLang="ko-KR" sz="2800" b="1" dirty="0" err="1">
                <a:solidFill>
                  <a:srgbClr val="C00000"/>
                </a:solidFill>
                <a:latin typeface="Times New Roman" pitchFamily="18" charset="0"/>
                <a:cs typeface="Times New Roman" pitchFamily="18" charset="0"/>
              </a:rPr>
              <a:t>giáo</a:t>
            </a:r>
            <a:endParaRPr lang="en-US" altLang="ko-KR" sz="2800" b="1" dirty="0">
              <a:solidFill>
                <a:srgbClr val="C000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6028505"/>
              </p:ext>
            </p:extLst>
          </p:nvPr>
        </p:nvGraphicFramePr>
        <p:xfrm>
          <a:off x="373439" y="1095229"/>
          <a:ext cx="11558731" cy="5619321"/>
        </p:xfrm>
        <a:graphic>
          <a:graphicData uri="http://schemas.openxmlformats.org/drawingml/2006/table">
            <a:tbl>
              <a:tblPr firstRow="1" firstCol="1" bandRow="1">
                <a:tableStyleId>{5C22544A-7EE6-4342-B048-85BDC9FD1C3A}</a:tableStyleId>
              </a:tblPr>
              <a:tblGrid>
                <a:gridCol w="5125272"/>
                <a:gridCol w="1001374"/>
                <a:gridCol w="5432085"/>
              </a:tblGrid>
              <a:tr h="1142094">
                <a:tc>
                  <a:txBody>
                    <a:bodyPr/>
                    <a:lstStyle/>
                    <a:p>
                      <a:pPr algn="ctr">
                        <a:lnSpc>
                          <a:spcPct val="107000"/>
                        </a:lnSpc>
                        <a:spcAft>
                          <a:spcPts val="0"/>
                        </a:spcAft>
                      </a:pPr>
                      <a:r>
                        <a:rPr lang="en-US" sz="2000" dirty="0" err="1">
                          <a:solidFill>
                            <a:srgbClr val="002060"/>
                          </a:solidFill>
                          <a:effectLst/>
                          <a:latin typeface="Times New Roman" panose="02020603050405020304" pitchFamily="18" charset="0"/>
                          <a:cs typeface="Times New Roman" panose="02020603050405020304" pitchFamily="18" charset="0"/>
                        </a:rPr>
                        <a:t>Mức</a:t>
                      </a:r>
                      <a:r>
                        <a:rPr lang="en-US" sz="2000" dirty="0">
                          <a:solidFill>
                            <a:srgbClr val="002060"/>
                          </a:solidFill>
                          <a:effectLst/>
                          <a:latin typeface="Times New Roman" panose="020206030504050203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cs typeface="Times New Roman" panose="02020603050405020304" pitchFamily="18" charset="0"/>
                        </a:rPr>
                        <a:t>yêu</a:t>
                      </a:r>
                      <a:r>
                        <a:rPr lang="en-US" sz="2000" dirty="0">
                          <a:solidFill>
                            <a:srgbClr val="002060"/>
                          </a:solidFill>
                          <a:effectLst/>
                          <a:latin typeface="Times New Roman" panose="020206030504050203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cs typeface="Times New Roman" panose="02020603050405020304" pitchFamily="18" charset="0"/>
                        </a:rPr>
                        <a:t>cầu</a:t>
                      </a:r>
                      <a:r>
                        <a:rPr lang="en-US" sz="2000" dirty="0">
                          <a:solidFill>
                            <a:srgbClr val="002060"/>
                          </a:solidFill>
                          <a:effectLst/>
                          <a:latin typeface="Times New Roman" panose="020206030504050203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cs typeface="Times New Roman" panose="02020603050405020304" pitchFamily="18" charset="0"/>
                        </a:rPr>
                        <a:t>của</a:t>
                      </a:r>
                      <a:r>
                        <a:rPr lang="en-US" sz="2000" dirty="0">
                          <a:solidFill>
                            <a:srgbClr val="002060"/>
                          </a:solidFill>
                          <a:effectLst/>
                          <a:latin typeface="Times New Roman" panose="020206030504050203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cs typeface="Times New Roman" panose="02020603050405020304" pitchFamily="18" charset="0"/>
                        </a:rPr>
                        <a:t>tiêu</a:t>
                      </a:r>
                      <a:r>
                        <a:rPr lang="en-US" sz="2000" dirty="0">
                          <a:solidFill>
                            <a:srgbClr val="002060"/>
                          </a:solidFill>
                          <a:effectLst/>
                          <a:latin typeface="Times New Roman" panose="020206030504050203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cs typeface="Times New Roman" panose="02020603050405020304" pitchFamily="18" charset="0"/>
                        </a:rPr>
                        <a:t>chí</a:t>
                      </a:r>
                      <a:r>
                        <a:rPr lang="en-US" sz="2000" dirty="0">
                          <a:solidFill>
                            <a:srgbClr val="002060"/>
                          </a:solidFill>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en-US" sz="2000" dirty="0">
                          <a:solidFill>
                            <a:srgbClr val="002060"/>
                          </a:solidFill>
                          <a:effectLst/>
                          <a:latin typeface="Times New Roman" panose="02020603050405020304" pitchFamily="18" charset="0"/>
                          <a:cs typeface="Times New Roman" panose="02020603050405020304" pitchFamily="18" charset="0"/>
                        </a:rPr>
                        <a:t> </a:t>
                      </a:r>
                      <a:endPar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0"/>
                        </a:spcAft>
                      </a:pPr>
                      <a:r>
                        <a:rPr lang="en-US" sz="2000" dirty="0" err="1">
                          <a:solidFill>
                            <a:srgbClr val="002060"/>
                          </a:solidFill>
                          <a:effectLst/>
                          <a:latin typeface="Times New Roman" panose="02020603050405020304" pitchFamily="18" charset="0"/>
                          <a:cs typeface="Times New Roman" panose="02020603050405020304" pitchFamily="18" charset="0"/>
                        </a:rPr>
                        <a:t>Tự</a:t>
                      </a:r>
                      <a:endParaRPr lang="en-US" sz="2000" dirty="0">
                        <a:solidFill>
                          <a:srgbClr val="002060"/>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000" dirty="0" err="1">
                          <a:solidFill>
                            <a:srgbClr val="002060"/>
                          </a:solidFill>
                          <a:effectLst/>
                          <a:latin typeface="Times New Roman" panose="02020603050405020304" pitchFamily="18" charset="0"/>
                          <a:cs typeface="Times New Roman" panose="02020603050405020304" pitchFamily="18" charset="0"/>
                        </a:rPr>
                        <a:t>đánh</a:t>
                      </a:r>
                      <a:r>
                        <a:rPr lang="en-US" sz="2000" dirty="0">
                          <a:solidFill>
                            <a:srgbClr val="002060"/>
                          </a:solidFill>
                          <a:effectLst/>
                          <a:latin typeface="Times New Roman" panose="020206030504050203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cs typeface="Times New Roman" panose="02020603050405020304" pitchFamily="18" charset="0"/>
                        </a:rPr>
                        <a:t>giá</a:t>
                      </a:r>
                      <a:endParaRPr lang="en-US" sz="2000" dirty="0">
                        <a:solidFill>
                          <a:srgbClr val="002060"/>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000" dirty="0">
                          <a:solidFill>
                            <a:srgbClr val="002060"/>
                          </a:solidFill>
                          <a:effectLst/>
                          <a:latin typeface="Times New Roman" panose="02020603050405020304" pitchFamily="18" charset="0"/>
                          <a:cs typeface="Times New Roman" panose="02020603050405020304" pitchFamily="18" charset="0"/>
                        </a:rPr>
                        <a:t> </a:t>
                      </a:r>
                      <a:endPar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0"/>
                        </a:spcAft>
                      </a:pPr>
                      <a:r>
                        <a:rPr lang="en-US" sz="2000" dirty="0">
                          <a:solidFill>
                            <a:srgbClr val="002060"/>
                          </a:solidFill>
                          <a:effectLst/>
                          <a:latin typeface="Times New Roman" panose="02020603050405020304" pitchFamily="18" charset="0"/>
                          <a:cs typeface="Times New Roman" panose="02020603050405020304" pitchFamily="18" charset="0"/>
                        </a:rPr>
                        <a:t>Minh </a:t>
                      </a:r>
                      <a:r>
                        <a:rPr lang="en-US" sz="2000" dirty="0" err="1">
                          <a:solidFill>
                            <a:srgbClr val="002060"/>
                          </a:solidFill>
                          <a:effectLst/>
                          <a:latin typeface="Times New Roman" panose="02020603050405020304" pitchFamily="18" charset="0"/>
                          <a:cs typeface="Times New Roman" panose="02020603050405020304" pitchFamily="18" charset="0"/>
                        </a:rPr>
                        <a:t>chứng</a:t>
                      </a:r>
                      <a:endParaRPr lang="en-US" sz="2000" dirty="0">
                        <a:solidFill>
                          <a:srgbClr val="002060"/>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000" dirty="0">
                          <a:solidFill>
                            <a:srgbClr val="002060"/>
                          </a:solidFill>
                          <a:effectLst/>
                          <a:latin typeface="Times New Roman" panose="02020603050405020304" pitchFamily="18" charset="0"/>
                          <a:cs typeface="Times New Roman" panose="02020603050405020304" pitchFamily="18" charset="0"/>
                        </a:rPr>
                        <a:t> </a:t>
                      </a:r>
                      <a:endPar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r>
              <a:tr h="4336811">
                <a:tc>
                  <a:txBody>
                    <a:bodyPr/>
                    <a:lstStyle/>
                    <a:p>
                      <a:pPr>
                        <a:lnSpc>
                          <a:spcPct val="107000"/>
                        </a:lnSpc>
                        <a:spcAft>
                          <a:spcPts val="0"/>
                        </a:spcAft>
                      </a:pPr>
                      <a:r>
                        <a:rPr lang="en-US" sz="2000" dirty="0">
                          <a:solidFill>
                            <a:srgbClr val="002060"/>
                          </a:solidFill>
                          <a:effectLst/>
                          <a:latin typeface="Times New Roman" panose="02020603050405020304" pitchFamily="18" charset="0"/>
                          <a:cs typeface="Times New Roman" panose="02020603050405020304" pitchFamily="18" charset="0"/>
                        </a:rPr>
                        <a:t> </a:t>
                      </a:r>
                      <a:r>
                        <a:rPr lang="pl-PL" sz="2000" b="1" kern="1200" dirty="0" smtClean="0">
                          <a:solidFill>
                            <a:schemeClr val="tx1"/>
                          </a:solidFill>
                          <a:effectLst/>
                          <a:latin typeface="Times New Roman" panose="02020603050405020304" pitchFamily="18" charset="0"/>
                          <a:ea typeface="+mn-ea"/>
                          <a:cs typeface="Times New Roman" panose="02020603050405020304" pitchFamily="18" charset="0"/>
                        </a:rPr>
                        <a:t>Đạt:</a:t>
                      </a:r>
                      <a:r>
                        <a:rPr lang="pl-PL" sz="2000" b="0" kern="1200" dirty="0" smtClean="0">
                          <a:solidFill>
                            <a:schemeClr val="tx1"/>
                          </a:solidFill>
                          <a:effectLst/>
                          <a:latin typeface="Times New Roman" panose="02020603050405020304" pitchFamily="18" charset="0"/>
                          <a:ea typeface="+mn-ea"/>
                          <a:cs typeface="Times New Roman" panose="02020603050405020304" pitchFamily="18" charset="0"/>
                        </a:rPr>
                        <a:t> Có </a:t>
                      </a:r>
                      <a:r>
                        <a:rPr lang="pl-PL" sz="20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hlinkClick r:id="rId3" tooltip="tác phong"/>
                        </a:rPr>
                        <a:t>tác phong</a:t>
                      </a:r>
                      <a:r>
                        <a:rPr lang="pl-PL" sz="2000" b="0" kern="1200" dirty="0" smtClean="0">
                          <a:solidFill>
                            <a:schemeClr val="tx1"/>
                          </a:solidFill>
                          <a:effectLst/>
                          <a:latin typeface="Times New Roman" panose="02020603050405020304" pitchFamily="18" charset="0"/>
                          <a:ea typeface="+mn-ea"/>
                          <a:cs typeface="Times New Roman" panose="02020603050405020304" pitchFamily="18" charset="0"/>
                        </a:rPr>
                        <a:t>  và </a:t>
                      </a:r>
                      <a:r>
                        <a:rPr lang="pl-PL" sz="20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hlinkClick r:id="rId4" tooltip="cách thức"/>
                        </a:rPr>
                        <a:t>cách thức</a:t>
                      </a:r>
                      <a:r>
                        <a:rPr lang="pl-PL" sz="20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pl-PL" sz="20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hlinkClick r:id="rId5" tooltip="làm việc"/>
                        </a:rPr>
                        <a:t>làm việc</a:t>
                      </a:r>
                      <a:r>
                        <a:rPr lang="pl-PL" sz="2000" b="0" kern="1200" dirty="0" smtClean="0">
                          <a:solidFill>
                            <a:schemeClr val="tx1"/>
                          </a:solidFill>
                          <a:effectLst/>
                          <a:latin typeface="Times New Roman" panose="02020603050405020304" pitchFamily="18" charset="0"/>
                          <a:ea typeface="+mn-ea"/>
                          <a:cs typeface="Times New Roman" panose="02020603050405020304" pitchFamily="18" charset="0"/>
                        </a:rPr>
                        <a:t> phù hợp với công việc của giáo viên cơ sở giáo dục phổ thông</a:t>
                      </a:r>
                      <a:r>
                        <a:rPr lang="en-US" sz="2000" b="0" kern="1200" dirty="0" smtClean="0">
                          <a:solidFill>
                            <a:schemeClr val="tx1"/>
                          </a:solidFill>
                          <a:effectLst/>
                          <a:latin typeface="Times New Roman" panose="02020603050405020304" pitchFamily="18" charset="0"/>
                          <a:ea typeface="+mn-ea"/>
                          <a:cs typeface="Times New Roman" panose="02020603050405020304" pitchFamily="18" charset="0"/>
                        </a:rPr>
                        <a:t>.</a:t>
                      </a:r>
                    </a:p>
                    <a:p>
                      <a:pPr>
                        <a:lnSpc>
                          <a:spcPct val="107000"/>
                        </a:lnSpc>
                        <a:spcAft>
                          <a:spcPts val="0"/>
                        </a:spcAft>
                      </a:pPr>
                      <a:endParaRPr lang="en-US" sz="2000" b="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07000"/>
                        </a:lnSpc>
                        <a:spcAft>
                          <a:spcPts val="0"/>
                        </a:spcAft>
                      </a:pPr>
                      <a:r>
                        <a:rPr lang="en-US" sz="2000" b="1" kern="1200" dirty="0" err="1" smtClean="0">
                          <a:solidFill>
                            <a:schemeClr val="tx1"/>
                          </a:solidFill>
                          <a:effectLst/>
                          <a:latin typeface="Times New Roman" panose="02020603050405020304" pitchFamily="18" charset="0"/>
                          <a:ea typeface="+mn-ea"/>
                          <a:cs typeface="Times New Roman" panose="02020603050405020304" pitchFamily="18" charset="0"/>
                        </a:rPr>
                        <a:t>Khá</a:t>
                      </a: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a:t>
                      </a:r>
                      <a:r>
                        <a:rPr lang="en-US" sz="2000" b="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Có</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ý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thức</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rèn</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luyện</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tạo</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phong</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cách</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nhà</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giáo</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mẫu</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mực</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ảnh</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hưởng</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đến</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học</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sinh</a:t>
                      </a:r>
                      <a:endPar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07000"/>
                        </a:lnSpc>
                        <a:spcAft>
                          <a:spcPts val="0"/>
                        </a:spcAft>
                      </a:pPr>
                      <a:endPar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07000"/>
                        </a:lnSpc>
                        <a:spcAft>
                          <a:spcPts val="0"/>
                        </a:spcAft>
                      </a:pPr>
                      <a:r>
                        <a:rPr lang="en-US" sz="2000" b="1" kern="1200" baseline="0" dirty="0" err="1" smtClean="0">
                          <a:solidFill>
                            <a:schemeClr val="tx1"/>
                          </a:solidFill>
                          <a:effectLst/>
                          <a:latin typeface="Times New Roman" panose="02020603050405020304" pitchFamily="18" charset="0"/>
                          <a:ea typeface="+mn-ea"/>
                          <a:cs typeface="Times New Roman" panose="02020603050405020304" pitchFamily="18" charset="0"/>
                        </a:rPr>
                        <a:t>Tốt</a:t>
                      </a:r>
                      <a:r>
                        <a:rPr lang="en-US" sz="2000" b="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Là</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tấm</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gương</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mẫu</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mực</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về</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phong</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cách</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nhà</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giáo</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ảnh</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hưởng</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tốt</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và</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hỗ</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trợ</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đồng</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nghiệp</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hình</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thành</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phong</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cách</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nhà</a:t>
                      </a:r>
                      <a:r>
                        <a:rPr lang="en-US"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kern="1200" baseline="0" dirty="0" err="1" smtClean="0">
                          <a:solidFill>
                            <a:schemeClr val="tx1"/>
                          </a:solidFill>
                          <a:effectLst/>
                          <a:latin typeface="Times New Roman" panose="02020603050405020304" pitchFamily="18" charset="0"/>
                          <a:ea typeface="+mn-ea"/>
                          <a:cs typeface="Times New Roman" panose="02020603050405020304" pitchFamily="18" charset="0"/>
                        </a:rPr>
                        <a:t>giáo</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US" sz="2000" dirty="0">
                          <a:solidFill>
                            <a:srgbClr val="002060"/>
                          </a:solidFill>
                          <a:effectLst/>
                          <a:latin typeface="Times New Roman" panose="02020603050405020304" pitchFamily="18" charset="0"/>
                          <a:cs typeface="Times New Roman" panose="02020603050405020304" pitchFamily="18" charset="0"/>
                        </a:rPr>
                        <a:t> </a:t>
                      </a:r>
                      <a:endParaRPr lang="en-US" sz="2000" dirty="0" smtClean="0">
                        <a:solidFill>
                          <a:srgbClr val="002060"/>
                        </a:solidFill>
                        <a:effectLst/>
                        <a:latin typeface="Times New Roman" panose="02020603050405020304" pitchFamily="18" charset="0"/>
                        <a:cs typeface="Times New Roman" panose="02020603050405020304" pitchFamily="18" charset="0"/>
                      </a:endParaRPr>
                    </a:p>
                    <a:p>
                      <a:pPr>
                        <a:lnSpc>
                          <a:spcPct val="107000"/>
                        </a:lnSpc>
                        <a:spcAft>
                          <a:spcPts val="0"/>
                        </a:spcAft>
                      </a:pPr>
                      <a:endParaRPr lang="en-US" sz="2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US" sz="2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US" sz="2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US" sz="2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US" sz="2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US" sz="2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0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Khá</a:t>
                      </a:r>
                      <a:endPar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r>
                        <a:rPr lang="en-US" sz="2000" dirty="0">
                          <a:solidFill>
                            <a:srgbClr val="002060"/>
                          </a:solidFill>
                          <a:effectLst/>
                          <a:latin typeface="Times New Roman" panose="02020603050405020304" pitchFamily="18" charset="0"/>
                          <a:cs typeface="Times New Roman" panose="02020603050405020304" pitchFamily="18" charset="0"/>
                        </a:rPr>
                        <a:t> </a:t>
                      </a:r>
                      <a:r>
                        <a:rPr lang="pl-PL"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Bản</a:t>
                      </a:r>
                      <a:r>
                        <a:rPr lang="en-US"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nhận</a:t>
                      </a:r>
                      <a:r>
                        <a:rPr lang="en-US"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xét</a:t>
                      </a:r>
                      <a:r>
                        <a:rPr lang="en-US"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của</a:t>
                      </a:r>
                      <a:r>
                        <a:rPr lang="en-US"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tổ</a:t>
                      </a:r>
                      <a:r>
                        <a:rPr lang="en-US" sz="2000" kern="1200" baseline="0" dirty="0" smtClean="0">
                          <a:solidFill>
                            <a:schemeClr val="dk1"/>
                          </a:solidFill>
                          <a:effectLst/>
                          <a:latin typeface="Times New Roman" panose="02020603050405020304" pitchFamily="18" charset="0"/>
                          <a:ea typeface="+mn-ea"/>
                          <a:cs typeface="Times New Roman" panose="02020603050405020304" pitchFamily="18" charset="0"/>
                        </a:rPr>
                        <a:t>/ BGH </a:t>
                      </a:r>
                      <a:r>
                        <a:rPr lang="pl-PL" sz="2000" kern="1200" dirty="0" smtClean="0">
                          <a:solidFill>
                            <a:schemeClr val="dk1"/>
                          </a:solidFill>
                          <a:effectLst/>
                          <a:latin typeface="Times New Roman" panose="02020603050405020304" pitchFamily="18" charset="0"/>
                          <a:ea typeface="+mn-ea"/>
                          <a:cs typeface="Times New Roman" panose="02020603050405020304" pitchFamily="18" charset="0"/>
                        </a:rPr>
                        <a:t>mặc trang phục</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pl-PL" sz="2000" kern="1200" dirty="0" smtClean="0">
                          <a:solidFill>
                            <a:schemeClr val="dk1"/>
                          </a:solidFill>
                          <a:effectLst/>
                          <a:latin typeface="Times New Roman" panose="02020603050405020304" pitchFamily="18" charset="0"/>
                          <a:ea typeface="+mn-ea"/>
                          <a:cs typeface="Times New Roman" panose="02020603050405020304" pitchFamily="18" charset="0"/>
                        </a:rPr>
                        <a:t>có lời nói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phù</a:t>
                      </a:r>
                      <a:r>
                        <a:rPr lang="en-US"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hợp</a:t>
                      </a:r>
                      <a:r>
                        <a:rPr lang="en-US"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công</a:t>
                      </a:r>
                      <a:r>
                        <a:rPr lang="en-US"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việc</a:t>
                      </a:r>
                      <a:r>
                        <a:rPr lang="en-US"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của</a:t>
                      </a:r>
                      <a:r>
                        <a:rPr lang="en-US" sz="2000" kern="1200" baseline="0" dirty="0" smtClean="0">
                          <a:solidFill>
                            <a:schemeClr val="dk1"/>
                          </a:solidFill>
                          <a:effectLst/>
                          <a:latin typeface="Times New Roman" panose="02020603050405020304" pitchFamily="18" charset="0"/>
                          <a:ea typeface="+mn-ea"/>
                          <a:cs typeface="Times New Roman" panose="02020603050405020304" pitchFamily="18" charset="0"/>
                        </a:rPr>
                        <a:t> GV</a:t>
                      </a:r>
                    </a:p>
                    <a:p>
                      <a:pPr algn="just"/>
                      <a:r>
                        <a:rPr lang="en-US" sz="2000" kern="1200" baseline="0" dirty="0" smtClean="0">
                          <a:solidFill>
                            <a:schemeClr val="dk1"/>
                          </a:solidFill>
                          <a:effectLst/>
                          <a:latin typeface="Times New Roman" panose="02020603050405020304" pitchFamily="18" charset="0"/>
                          <a:ea typeface="+mn-ea"/>
                          <a:cs typeface="Times New Roman" panose="02020603050405020304" pitchFamily="18" charset="0"/>
                        </a:rPr>
                        <a:t>-</a:t>
                      </a:r>
                      <a:r>
                        <a:rPr lang="pl-PL"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Biên</a:t>
                      </a:r>
                      <a:r>
                        <a:rPr lang="en-US"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b</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ản</a:t>
                      </a:r>
                      <a:r>
                        <a:rPr lang="en-US"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họp</a:t>
                      </a:r>
                      <a:r>
                        <a:rPr lang="en-US"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tổ</a:t>
                      </a:r>
                      <a:r>
                        <a:rPr lang="en-US"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ghi</a:t>
                      </a:r>
                      <a:r>
                        <a:rPr lang="en-US" sz="2000" kern="1200" baseline="0" dirty="0" smtClean="0">
                          <a:solidFill>
                            <a:schemeClr val="dk1"/>
                          </a:solidFill>
                          <a:effectLst/>
                          <a:latin typeface="Times New Roman" panose="02020603050405020304" pitchFamily="18" charset="0"/>
                          <a:ea typeface="+mn-ea"/>
                          <a:cs typeface="Times New Roman" panose="02020603050405020304" pitchFamily="18" charset="0"/>
                        </a:rPr>
                        <a:t> ý </a:t>
                      </a:r>
                      <a:r>
                        <a:rPr lang="en-US"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kiến</a:t>
                      </a:r>
                      <a:r>
                        <a:rPr lang="en-US"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nhận</a:t>
                      </a:r>
                      <a:r>
                        <a:rPr lang="en-US"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xét</a:t>
                      </a:r>
                      <a:r>
                        <a:rPr lang="en-US"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đánh</a:t>
                      </a:r>
                      <a:r>
                        <a:rPr lang="en-US"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giá</a:t>
                      </a:r>
                      <a:r>
                        <a:rPr lang="en-US" sz="2000" kern="1200" baseline="0" dirty="0" smtClean="0">
                          <a:solidFill>
                            <a:schemeClr val="dk1"/>
                          </a:solidFill>
                          <a:effectLst/>
                          <a:latin typeface="Times New Roman" panose="02020603050405020304" pitchFamily="18" charset="0"/>
                          <a:ea typeface="+mn-ea"/>
                          <a:cs typeface="Times New Roman" panose="02020603050405020304" pitchFamily="18" charset="0"/>
                        </a:rPr>
                        <a:t> GV </a:t>
                      </a:r>
                      <a:r>
                        <a:rPr lang="pl-PL" sz="2000" kern="1200" dirty="0" smtClean="0">
                          <a:solidFill>
                            <a:schemeClr val="dk1"/>
                          </a:solidFill>
                          <a:effectLst/>
                          <a:latin typeface="Times New Roman" panose="02020603050405020304" pitchFamily="18" charset="0"/>
                          <a:ea typeface="+mn-ea"/>
                          <a:cs typeface="Times New Roman" panose="02020603050405020304" pitchFamily="18" charset="0"/>
                        </a:rPr>
                        <a:t>không làm các việc vi phạm đạo đức nhà giáo </a:t>
                      </a:r>
                      <a:endParaRPr lang="en-US" sz="2000" dirty="0" smtClean="0">
                        <a:effectLst/>
                        <a:latin typeface="Times New Roman" panose="02020603050405020304" pitchFamily="18" charset="0"/>
                        <a:cs typeface="Times New Roman" panose="02020603050405020304" pitchFamily="18" charset="0"/>
                      </a:endParaRPr>
                    </a:p>
                    <a:p>
                      <a:pPr algn="just"/>
                      <a:r>
                        <a:rPr lang="pl-PL"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P</a:t>
                      </a:r>
                      <a:r>
                        <a:rPr lang="nb-NO" sz="2000" kern="1200" dirty="0" smtClean="0">
                          <a:solidFill>
                            <a:schemeClr val="dk1"/>
                          </a:solidFill>
                          <a:effectLst/>
                          <a:latin typeface="Times New Roman" panose="02020603050405020304" pitchFamily="18" charset="0"/>
                          <a:ea typeface="+mn-ea"/>
                          <a:cs typeface="Times New Roman" panose="02020603050405020304" pitchFamily="18" charset="0"/>
                        </a:rPr>
                        <a:t>hiếu đánh giá và phân loại viên chức có</a:t>
                      </a:r>
                      <a:r>
                        <a:rPr lang="nb-NO" sz="2000" kern="1200" baseline="0" dirty="0" smtClean="0">
                          <a:solidFill>
                            <a:schemeClr val="dk1"/>
                          </a:solidFill>
                          <a:effectLst/>
                          <a:latin typeface="Times New Roman" panose="02020603050405020304" pitchFamily="18" charset="0"/>
                          <a:ea typeface="+mn-ea"/>
                          <a:cs typeface="Times New Roman" panose="02020603050405020304" pitchFamily="18" charset="0"/>
                        </a:rPr>
                        <a:t> ghi nhận GV có tác phong, phong cách làm việc phù hợp với công việc dạy học</a:t>
                      </a:r>
                      <a:endParaRPr lang="nb-NO" sz="2000" kern="1200" dirty="0" smtClean="0">
                        <a:solidFill>
                          <a:schemeClr val="dk1"/>
                        </a:solidFill>
                        <a:effectLst/>
                        <a:latin typeface="Times New Roman" panose="02020603050405020304" pitchFamily="18" charset="0"/>
                        <a:ea typeface="+mn-ea"/>
                        <a:cs typeface="Times New Roman" panose="02020603050405020304" pitchFamily="18" charset="0"/>
                      </a:endParaRPr>
                    </a:p>
                    <a:p>
                      <a:pPr algn="just"/>
                      <a:r>
                        <a:rPr lang="nb-NO"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Đánh</a:t>
                      </a:r>
                      <a:r>
                        <a:rPr lang="en-US"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giá</a:t>
                      </a:r>
                      <a:r>
                        <a:rPr lang="en-US"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của</a:t>
                      </a:r>
                      <a:r>
                        <a:rPr lang="en-US"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chemeClr val="dk1"/>
                          </a:solidFill>
                          <a:effectLst/>
                          <a:latin typeface="Times New Roman" panose="02020603050405020304" pitchFamily="18" charset="0"/>
                          <a:ea typeface="+mn-ea"/>
                          <a:cs typeface="Times New Roman" panose="02020603050405020304" pitchFamily="18" charset="0"/>
                        </a:rPr>
                        <a:t>tổ</a:t>
                      </a:r>
                      <a:r>
                        <a:rPr lang="en-US"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pl-PL" sz="2000" kern="1200" dirty="0" smtClean="0">
                          <a:solidFill>
                            <a:schemeClr val="dk1"/>
                          </a:solidFill>
                          <a:effectLst/>
                          <a:latin typeface="Times New Roman" panose="02020603050405020304" pitchFamily="18" charset="0"/>
                          <a:ea typeface="+mn-ea"/>
                          <a:cs typeface="Times New Roman" panose="02020603050405020304" pitchFamily="18" charset="0"/>
                        </a:rPr>
                        <a:t>chuyên môn/</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BGH </a:t>
                      </a:r>
                      <a:r>
                        <a:rPr lang="pl-PL" sz="2000" kern="1200" dirty="0" smtClean="0">
                          <a:solidFill>
                            <a:schemeClr val="dk1"/>
                          </a:solidFill>
                          <a:effectLst/>
                          <a:latin typeface="Times New Roman" panose="02020603050405020304" pitchFamily="18" charset="0"/>
                          <a:ea typeface="+mn-ea"/>
                          <a:cs typeface="Times New Roman" panose="02020603050405020304" pitchFamily="18" charset="0"/>
                        </a:rPr>
                        <a:t>nhà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về</a:t>
                      </a:r>
                      <a:r>
                        <a:rPr lang="en-US" sz="20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pl-PL" sz="2000" kern="1200" dirty="0" smtClean="0">
                          <a:solidFill>
                            <a:schemeClr val="dk1"/>
                          </a:solidFill>
                          <a:effectLst/>
                          <a:latin typeface="Times New Roman" panose="02020603050405020304" pitchFamily="18" charset="0"/>
                          <a:ea typeface="+mn-ea"/>
                          <a:cs typeface="Times New Roman" panose="02020603050405020304" pitchFamily="18" charset="0"/>
                        </a:rPr>
                        <a:t>thực hiện nề nếp ra vào lớp</a:t>
                      </a:r>
                      <a:endParaRPr lang="en-US" sz="2000" kern="1200" dirty="0" smtClean="0">
                        <a:solidFill>
                          <a:schemeClr val="dk1"/>
                        </a:solidFill>
                        <a:effectLst/>
                        <a:latin typeface="Times New Roman" panose="02020603050405020304" pitchFamily="18" charset="0"/>
                        <a:ea typeface="+mn-ea"/>
                        <a:cs typeface="Times New Roman" panose="02020603050405020304" pitchFamily="18" charset="0"/>
                      </a:endParaRPr>
                    </a:p>
                    <a:p>
                      <a:pPr algn="just"/>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Bảng</a:t>
                      </a:r>
                      <a:r>
                        <a:rPr lang="en-US" sz="2000" kern="1200" baseline="0" dirty="0" smtClean="0">
                          <a:solidFill>
                            <a:schemeClr val="dk1"/>
                          </a:solidFill>
                          <a:effectLst/>
                          <a:latin typeface="Times New Roman" panose="02020603050405020304" pitchFamily="18" charset="0"/>
                          <a:ea typeface="+mn-ea"/>
                          <a:cs typeface="Times New Roman" panose="02020603050405020304" pitchFamily="18" charset="0"/>
                        </a:rPr>
                        <a:t> k</a:t>
                      </a:r>
                      <a:r>
                        <a:rPr lang="pl-PL" sz="2000" kern="1200" dirty="0" smtClean="0">
                          <a:solidFill>
                            <a:schemeClr val="dk1"/>
                          </a:solidFill>
                          <a:effectLst/>
                          <a:latin typeface="Times New Roman" panose="02020603050405020304" pitchFamily="18" charset="0"/>
                          <a:ea typeface="+mn-ea"/>
                          <a:cs typeface="Times New Roman" panose="02020603050405020304" pitchFamily="18" charset="0"/>
                        </a:rPr>
                        <a:t>ết quả học tập, rèn luyện của học sinh lớp dạy</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chủ</a:t>
                      </a:r>
                      <a:r>
                        <a:rPr lang="pl-PL" sz="2000" kern="1200" dirty="0" smtClean="0">
                          <a:solidFill>
                            <a:schemeClr val="dk1"/>
                          </a:solidFill>
                          <a:effectLst/>
                          <a:latin typeface="Times New Roman" panose="02020603050405020304" pitchFamily="18" charset="0"/>
                          <a:ea typeface="+mn-ea"/>
                          <a:cs typeface="Times New Roman" panose="02020603050405020304" pitchFamily="18" charset="0"/>
                        </a:rPr>
                        <a:t> nhiệm có sự tiến bộ.</a:t>
                      </a:r>
                      <a:endPar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r>
            </a:tbl>
          </a:graphicData>
        </a:graphic>
      </p:graphicFrame>
    </p:spTree>
    <p:extLst>
      <p:ext uri="{BB962C8B-B14F-4D97-AF65-F5344CB8AC3E}">
        <p14:creationId xmlns:p14="http://schemas.microsoft.com/office/powerpoint/2010/main" val="32656970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0529455" cy="466148"/>
          </a:xfrm>
        </p:spPr>
        <p:txBody>
          <a:bodyPr>
            <a:normAutofit fontScale="90000"/>
          </a:bodyPr>
          <a:lstStyle/>
          <a:p>
            <a:r>
              <a:rPr lang="pl-PL" sz="3200" b="1" dirty="0">
                <a:solidFill>
                  <a:srgbClr val="FF0000"/>
                </a:solidFill>
                <a:latin typeface="Times New Roman" panose="02020603050405020304" pitchFamily="18" charset="0"/>
                <a:cs typeface="Times New Roman" panose="02020603050405020304" pitchFamily="18" charset="0"/>
              </a:rPr>
              <a:t>Tiêu chuẩn 2. Phát triển chuyên môn, nghiệp vụ </a:t>
            </a:r>
            <a:endParaRPr lang="en-US" sz="3200"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7722386"/>
              </p:ext>
            </p:extLst>
          </p:nvPr>
        </p:nvGraphicFramePr>
        <p:xfrm>
          <a:off x="187037" y="1662272"/>
          <a:ext cx="11824854" cy="4450080"/>
        </p:xfrm>
        <a:graphic>
          <a:graphicData uri="http://schemas.openxmlformats.org/drawingml/2006/table">
            <a:tbl>
              <a:tblPr firstRow="1" bandRow="1">
                <a:tableStyleId>{5C22544A-7EE6-4342-B048-85BDC9FD1C3A}</a:tableStyleId>
              </a:tblPr>
              <a:tblGrid>
                <a:gridCol w="6176320"/>
                <a:gridCol w="1300278"/>
                <a:gridCol w="4348256"/>
              </a:tblGrid>
              <a:tr h="370840">
                <a:tc>
                  <a:txBody>
                    <a:bodyPr/>
                    <a:lstStyle/>
                    <a:p>
                      <a:r>
                        <a:rPr lang="pl-PL" sz="2000" b="1" kern="1200" dirty="0" smtClean="0">
                          <a:solidFill>
                            <a:srgbClr val="002060"/>
                          </a:solidFill>
                          <a:effectLst/>
                          <a:latin typeface="Times New Roman" panose="02020603050405020304" pitchFamily="18" charset="0"/>
                          <a:ea typeface="+mn-ea"/>
                          <a:cs typeface="Times New Roman" panose="02020603050405020304" pitchFamily="18" charset="0"/>
                        </a:rPr>
                        <a:t>Tiêu chí 3. Phát triển chuyên môn bản thân</a:t>
                      </a:r>
                      <a:endParaRPr lang="en-US" sz="2000" b="1" kern="1200" dirty="0">
                        <a:solidFill>
                          <a:srgbClr val="002060"/>
                        </a:solidFill>
                        <a:effectLst/>
                        <a:latin typeface="Times New Roman" panose="02020603050405020304" pitchFamily="18" charset="0"/>
                        <a:ea typeface="+mn-ea"/>
                        <a:cs typeface="Times New Roman" panose="02020603050405020304" pitchFamily="18" charset="0"/>
                      </a:endParaRPr>
                    </a:p>
                  </a:txBody>
                  <a:tcPr>
                    <a:solidFill>
                      <a:schemeClr val="bg2">
                        <a:lumMod val="90000"/>
                      </a:schemeClr>
                    </a:solidFill>
                  </a:tcPr>
                </a:tc>
                <a:tc>
                  <a:txBody>
                    <a:bodyPr/>
                    <a:lstStyle/>
                    <a:p>
                      <a:pPr algn="ctr"/>
                      <a:r>
                        <a:rPr lang="en-US" sz="2000" dirty="0" err="1" smtClean="0">
                          <a:solidFill>
                            <a:srgbClr val="002060"/>
                          </a:solidFill>
                          <a:latin typeface="Times New Roman" pitchFamily="18" charset="0"/>
                          <a:cs typeface="Times New Roman" pitchFamily="18" charset="0"/>
                        </a:rPr>
                        <a:t>Tự</a:t>
                      </a:r>
                      <a:r>
                        <a:rPr lang="en-US" sz="2000" baseline="0" dirty="0" smtClean="0">
                          <a:solidFill>
                            <a:srgbClr val="002060"/>
                          </a:solidFill>
                          <a:latin typeface="Times New Roman" pitchFamily="18" charset="0"/>
                          <a:cs typeface="Times New Roman" pitchFamily="18" charset="0"/>
                        </a:rPr>
                        <a:t> </a:t>
                      </a:r>
                    </a:p>
                    <a:p>
                      <a:pPr algn="ctr"/>
                      <a:r>
                        <a:rPr lang="en-US" sz="2000" baseline="0" dirty="0" err="1" smtClean="0">
                          <a:solidFill>
                            <a:srgbClr val="002060"/>
                          </a:solidFill>
                          <a:latin typeface="Times New Roman" pitchFamily="18" charset="0"/>
                          <a:cs typeface="Times New Roman" pitchFamily="18" charset="0"/>
                        </a:rPr>
                        <a:t>đánh</a:t>
                      </a:r>
                      <a:r>
                        <a:rPr lang="en-US" sz="2000" baseline="0" dirty="0" smtClean="0">
                          <a:solidFill>
                            <a:srgbClr val="002060"/>
                          </a:solidFill>
                          <a:latin typeface="Times New Roman" pitchFamily="18" charset="0"/>
                          <a:cs typeface="Times New Roman" pitchFamily="18" charset="0"/>
                        </a:rPr>
                        <a:t>  </a:t>
                      </a:r>
                      <a:r>
                        <a:rPr lang="en-US" sz="2000" baseline="0" dirty="0" err="1" smtClean="0">
                          <a:solidFill>
                            <a:srgbClr val="002060"/>
                          </a:solidFill>
                          <a:latin typeface="Times New Roman" pitchFamily="18" charset="0"/>
                          <a:cs typeface="Times New Roman" pitchFamily="18" charset="0"/>
                        </a:rPr>
                        <a:t>giá</a:t>
                      </a:r>
                      <a:endParaRPr lang="en-US" sz="2000" dirty="0">
                        <a:solidFill>
                          <a:srgbClr val="002060"/>
                        </a:solidFill>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2060"/>
                          </a:solidFill>
                          <a:latin typeface="Times New Roman" pitchFamily="18" charset="0"/>
                          <a:cs typeface="Times New Roman" pitchFamily="18" charset="0"/>
                        </a:rPr>
                        <a:t>Minh </a:t>
                      </a:r>
                      <a:r>
                        <a:rPr lang="en-US" sz="2000" dirty="0" err="1" smtClean="0">
                          <a:solidFill>
                            <a:srgbClr val="002060"/>
                          </a:solidFill>
                          <a:latin typeface="Times New Roman" pitchFamily="18" charset="0"/>
                          <a:cs typeface="Times New Roman" pitchFamily="18" charset="0"/>
                        </a:rPr>
                        <a:t>chứng</a:t>
                      </a:r>
                      <a:endParaRPr lang="en-US" sz="2000" dirty="0" smtClean="0">
                        <a:solidFill>
                          <a:srgbClr val="002060"/>
                        </a:solidFill>
                        <a:latin typeface="Times New Roman" pitchFamily="18" charset="0"/>
                        <a:cs typeface="Times New Roman" pitchFamily="18" charset="0"/>
                      </a:endParaRPr>
                    </a:p>
                    <a:p>
                      <a:pPr algn="ctr"/>
                      <a:endParaRPr lang="en-US" sz="2000" dirty="0">
                        <a:solidFill>
                          <a:srgbClr val="002060"/>
                        </a:solidFill>
                        <a:latin typeface="Times New Roman" panose="02020603050405020304" pitchFamily="18" charset="0"/>
                        <a:cs typeface="Times New Roman" panose="02020603050405020304" pitchFamily="18" charset="0"/>
                      </a:endParaRPr>
                    </a:p>
                  </a:txBody>
                  <a:tcPr>
                    <a:solidFill>
                      <a:schemeClr val="bg2">
                        <a:lumMod val="90000"/>
                      </a:schemeClr>
                    </a:solidFill>
                  </a:tcPr>
                </a:tc>
              </a:tr>
              <a:tr h="370840">
                <a:tc>
                  <a:txBody>
                    <a:bodyPr/>
                    <a:lstStyle/>
                    <a:p>
                      <a:pPr algn="just"/>
                      <a:r>
                        <a:rPr lang="en-US" sz="2000" b="1" kern="1200" dirty="0" smtClean="0">
                          <a:solidFill>
                            <a:schemeClr val="dk1"/>
                          </a:solidFill>
                          <a:effectLst/>
                          <a:latin typeface="Times New Roman" pitchFamily="18" charset="0"/>
                          <a:ea typeface="+mn-ea"/>
                          <a:cs typeface="Times New Roman" pitchFamily="18" charset="0"/>
                        </a:rPr>
                        <a:t>Đ</a:t>
                      </a:r>
                      <a:r>
                        <a:rPr lang="pl-PL" sz="2000" b="1" kern="1200" dirty="0" smtClean="0">
                          <a:solidFill>
                            <a:schemeClr val="dk1"/>
                          </a:solidFill>
                          <a:effectLst/>
                          <a:latin typeface="Times New Roman" pitchFamily="18" charset="0"/>
                          <a:ea typeface="+mn-ea"/>
                          <a:cs typeface="Times New Roman" pitchFamily="18" charset="0"/>
                        </a:rPr>
                        <a:t>ạt: </a:t>
                      </a:r>
                      <a:r>
                        <a:rPr lang="pl-PL" sz="2000" kern="1200" dirty="0" smtClean="0">
                          <a:solidFill>
                            <a:schemeClr val="dk1"/>
                          </a:solidFill>
                          <a:effectLst/>
                          <a:latin typeface="Times New Roman" pitchFamily="18" charset="0"/>
                          <a:ea typeface="+mn-ea"/>
                          <a:cs typeface="Times New Roman" pitchFamily="18" charset="0"/>
                        </a:rPr>
                        <a:t>Đạt chuẩn trình độ đào tạo và hoàn thành đầy đủ các khóa đào tạo, bồi dưỡng kiến thức chuyên môn theo quy định; có kế hoạch thường xuyên học tập, bồi dưỡng phát triển chuyên môn bản thân;</a:t>
                      </a:r>
                      <a:endParaRPr lang="en-US" sz="2000" kern="1200" dirty="0" smtClean="0">
                        <a:solidFill>
                          <a:schemeClr val="dk1"/>
                        </a:solidFill>
                        <a:effectLst/>
                        <a:latin typeface="Times New Roman" pitchFamily="18" charset="0"/>
                        <a:ea typeface="+mn-ea"/>
                        <a:cs typeface="Times New Roman" pitchFamily="18" charset="0"/>
                      </a:endParaRPr>
                    </a:p>
                    <a:p>
                      <a:pPr algn="just"/>
                      <a:r>
                        <a:rPr lang="en-US" sz="2000" b="1" kern="1200" dirty="0" smtClean="0">
                          <a:solidFill>
                            <a:schemeClr val="dk1"/>
                          </a:solidFill>
                          <a:effectLst/>
                          <a:latin typeface="Times New Roman" pitchFamily="18" charset="0"/>
                          <a:ea typeface="+mn-ea"/>
                          <a:cs typeface="Times New Roman" pitchFamily="18" charset="0"/>
                        </a:rPr>
                        <a:t>K</a:t>
                      </a:r>
                      <a:r>
                        <a:rPr lang="pl-PL" sz="2000" b="1" kern="1200" dirty="0" smtClean="0">
                          <a:solidFill>
                            <a:schemeClr val="dk1"/>
                          </a:solidFill>
                          <a:effectLst/>
                          <a:latin typeface="Times New Roman" pitchFamily="18" charset="0"/>
                          <a:ea typeface="+mn-ea"/>
                          <a:cs typeface="Times New Roman" pitchFamily="18" charset="0"/>
                        </a:rPr>
                        <a:t>há: </a:t>
                      </a:r>
                      <a:r>
                        <a:rPr lang="pl-PL" sz="2000" kern="1200" dirty="0" smtClean="0">
                          <a:solidFill>
                            <a:schemeClr val="dk1"/>
                          </a:solidFill>
                          <a:effectLst/>
                          <a:latin typeface="Times New Roman" pitchFamily="18" charset="0"/>
                          <a:ea typeface="+mn-ea"/>
                          <a:cs typeface="Times New Roman" pitchFamily="18" charset="0"/>
                        </a:rPr>
                        <a:t>Chủ động nghiên cứu, cập nhật kịp thời yêu cầu đổi mới về kiến thức chuyên môn; vận dụng sáng tạo, phù hợp các hình thức, phương pháp và lựa chọn nội dung học tập, bồi dưỡng, nâng cao năng lực chuyên môn của bản thân; </a:t>
                      </a:r>
                      <a:endParaRPr lang="en-US" sz="2000" kern="1200" dirty="0" smtClean="0">
                        <a:solidFill>
                          <a:schemeClr val="dk1"/>
                        </a:solidFill>
                        <a:effectLst/>
                        <a:latin typeface="Times New Roman" pitchFamily="18" charset="0"/>
                        <a:ea typeface="+mn-ea"/>
                        <a:cs typeface="Times New Roman" pitchFamily="18" charset="0"/>
                      </a:endParaRPr>
                    </a:p>
                    <a:p>
                      <a:pPr algn="just"/>
                      <a:r>
                        <a:rPr lang="en-US" sz="2000" b="1" kern="1200" dirty="0" smtClean="0">
                          <a:solidFill>
                            <a:schemeClr val="dk1"/>
                          </a:solidFill>
                          <a:effectLst/>
                          <a:latin typeface="Times New Roman" pitchFamily="18" charset="0"/>
                          <a:ea typeface="+mn-ea"/>
                          <a:cs typeface="Times New Roman" pitchFamily="18" charset="0"/>
                        </a:rPr>
                        <a:t>T</a:t>
                      </a:r>
                      <a:r>
                        <a:rPr lang="pl-PL" sz="2000" b="1" kern="1200" dirty="0" smtClean="0">
                          <a:solidFill>
                            <a:schemeClr val="dk1"/>
                          </a:solidFill>
                          <a:effectLst/>
                          <a:latin typeface="Times New Roman" pitchFamily="18" charset="0"/>
                          <a:ea typeface="+mn-ea"/>
                          <a:cs typeface="Times New Roman" pitchFamily="18" charset="0"/>
                        </a:rPr>
                        <a:t>ốt: </a:t>
                      </a:r>
                      <a:r>
                        <a:rPr lang="pl-PL" sz="2000" kern="1200" dirty="0" smtClean="0">
                          <a:solidFill>
                            <a:schemeClr val="dk1"/>
                          </a:solidFill>
                          <a:effectLst/>
                          <a:latin typeface="Times New Roman" pitchFamily="18" charset="0"/>
                          <a:ea typeface="+mn-ea"/>
                          <a:cs typeface="Times New Roman" pitchFamily="18" charset="0"/>
                        </a:rPr>
                        <a:t>Hướng dẫn, hỗ trợ đồng nghiệp và chia sẻ kinh nghiệm về phát triển chuyên môn của bản thân nhằm đáp ứng yêu cầu đổi mới giáo dục.</a:t>
                      </a:r>
                      <a:endParaRPr lang="en-US" sz="2000" dirty="0">
                        <a:solidFill>
                          <a:srgbClr val="002060"/>
                        </a:solidFill>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endParaRPr lang="en-US" sz="2000" dirty="0" smtClean="0">
                        <a:solidFill>
                          <a:srgbClr val="002060"/>
                        </a:solidFill>
                        <a:latin typeface="Times New Roman" panose="02020603050405020304" pitchFamily="18" charset="0"/>
                        <a:cs typeface="Times New Roman" panose="02020603050405020304" pitchFamily="18" charset="0"/>
                      </a:endParaRPr>
                    </a:p>
                    <a:p>
                      <a:endParaRPr lang="en-US" sz="2000" dirty="0" smtClean="0">
                        <a:solidFill>
                          <a:srgbClr val="002060"/>
                        </a:solidFill>
                        <a:latin typeface="Times New Roman" panose="02020603050405020304" pitchFamily="18" charset="0"/>
                        <a:cs typeface="Times New Roman" panose="02020603050405020304" pitchFamily="18" charset="0"/>
                      </a:endParaRPr>
                    </a:p>
                    <a:p>
                      <a:endParaRPr lang="en-US" sz="2000" dirty="0" smtClean="0">
                        <a:solidFill>
                          <a:srgbClr val="002060"/>
                        </a:solidFill>
                        <a:latin typeface="Times New Roman" panose="02020603050405020304" pitchFamily="18" charset="0"/>
                        <a:cs typeface="Times New Roman" panose="02020603050405020304" pitchFamily="18" charset="0"/>
                      </a:endParaRPr>
                    </a:p>
                    <a:p>
                      <a:endParaRPr lang="en-US" sz="2000" dirty="0" smtClean="0">
                        <a:solidFill>
                          <a:srgbClr val="002060"/>
                        </a:solidFill>
                        <a:latin typeface="Times New Roman" panose="02020603050405020304" pitchFamily="18" charset="0"/>
                        <a:cs typeface="Times New Roman" panose="02020603050405020304" pitchFamily="18" charset="0"/>
                      </a:endParaRPr>
                    </a:p>
                    <a:p>
                      <a:pPr algn="ctr"/>
                      <a:r>
                        <a:rPr lang="en-US" sz="2000" b="1" dirty="0" err="1" smtClean="0">
                          <a:solidFill>
                            <a:srgbClr val="FF0000"/>
                          </a:solidFill>
                          <a:latin typeface="Times New Roman" panose="02020603050405020304" pitchFamily="18" charset="0"/>
                          <a:cs typeface="Times New Roman" panose="02020603050405020304" pitchFamily="18" charset="0"/>
                        </a:rPr>
                        <a:t>Tốt</a:t>
                      </a:r>
                      <a:endParaRPr lang="en-US" sz="2000" b="1" dirty="0">
                        <a:solidFill>
                          <a:srgbClr val="FF0000"/>
                        </a:solidFill>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marL="342900" indent="-342900">
                        <a:buFontTx/>
                        <a:buChar char="-"/>
                      </a:pPr>
                      <a:r>
                        <a:rPr lang="en-US" sz="2400" dirty="0" err="1" smtClean="0">
                          <a:solidFill>
                            <a:schemeClr val="tx1"/>
                          </a:solidFill>
                          <a:latin typeface="Times New Roman" panose="02020603050405020304" pitchFamily="18" charset="0"/>
                          <a:cs typeface="Times New Roman" panose="02020603050405020304" pitchFamily="18" charset="0"/>
                        </a:rPr>
                        <a:t>Bằng</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tốt</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nghiệp</a:t>
                      </a:r>
                      <a:r>
                        <a:rPr lang="en-US" sz="2400" baseline="0" dirty="0" smtClean="0">
                          <a:solidFill>
                            <a:schemeClr val="tx1"/>
                          </a:solidFill>
                          <a:latin typeface="Times New Roman" panose="02020603050405020304" pitchFamily="18" charset="0"/>
                          <a:cs typeface="Times New Roman" panose="02020603050405020304" pitchFamily="18" charset="0"/>
                        </a:rPr>
                        <a:t> ĐHSP</a:t>
                      </a:r>
                    </a:p>
                    <a:p>
                      <a:pPr marL="342900" marR="0" indent="-342900" algn="l" defTabSz="914400" rtl="0" eaLnBrk="1" fontAlgn="auto" latinLnBrk="0" hangingPunct="1">
                        <a:lnSpc>
                          <a:spcPct val="100000"/>
                        </a:lnSpc>
                        <a:spcBef>
                          <a:spcPts val="0"/>
                        </a:spcBef>
                        <a:spcAft>
                          <a:spcPts val="0"/>
                        </a:spcAft>
                        <a:buClrTx/>
                        <a:buSzTx/>
                        <a:buFontTx/>
                        <a:buChar char="-"/>
                        <a:tabLst/>
                        <a:defRPr/>
                      </a:pPr>
                      <a:r>
                        <a:rPr lang="en-US" altLang="ko-KR" sz="2400" dirty="0" err="1" smtClean="0">
                          <a:solidFill>
                            <a:schemeClr val="tx1"/>
                          </a:solidFill>
                          <a:latin typeface="Times New Roman" pitchFamily="18" charset="0"/>
                          <a:cs typeface="Times New Roman" pitchFamily="18" charset="0"/>
                        </a:rPr>
                        <a:t>Có</a:t>
                      </a:r>
                      <a:r>
                        <a:rPr lang="en-US" altLang="ko-KR" sz="2400" baseline="0" dirty="0" smtClean="0">
                          <a:solidFill>
                            <a:schemeClr val="tx1"/>
                          </a:solidFill>
                          <a:latin typeface="Times New Roman" pitchFamily="18" charset="0"/>
                          <a:cs typeface="Times New Roman" pitchFamily="18" charset="0"/>
                        </a:rPr>
                        <a:t> KH BDTX; </a:t>
                      </a:r>
                      <a:r>
                        <a:rPr lang="en-US" altLang="ko-KR" sz="2400" baseline="0" dirty="0" err="1" smtClean="0">
                          <a:solidFill>
                            <a:schemeClr val="tx1"/>
                          </a:solidFill>
                          <a:latin typeface="Times New Roman" pitchFamily="18" charset="0"/>
                          <a:cs typeface="Times New Roman" pitchFamily="18" charset="0"/>
                        </a:rPr>
                        <a:t>Giấy</a:t>
                      </a:r>
                      <a:r>
                        <a:rPr lang="en-US" altLang="ko-KR" sz="2400" baseline="0" dirty="0" smtClean="0">
                          <a:solidFill>
                            <a:schemeClr val="tx1"/>
                          </a:solidFill>
                          <a:latin typeface="Times New Roman" pitchFamily="18" charset="0"/>
                          <a:cs typeface="Times New Roman" pitchFamily="18" charset="0"/>
                        </a:rPr>
                        <a:t> </a:t>
                      </a:r>
                      <a:r>
                        <a:rPr lang="en-US" altLang="ko-KR" sz="2400" baseline="0" dirty="0" err="1" smtClean="0">
                          <a:solidFill>
                            <a:schemeClr val="tx1"/>
                          </a:solidFill>
                          <a:latin typeface="Times New Roman" pitchFamily="18" charset="0"/>
                          <a:cs typeface="Times New Roman" pitchFamily="18" charset="0"/>
                        </a:rPr>
                        <a:t>chứng</a:t>
                      </a:r>
                      <a:r>
                        <a:rPr lang="en-US" altLang="ko-KR" sz="2400" baseline="0" dirty="0" smtClean="0">
                          <a:solidFill>
                            <a:schemeClr val="tx1"/>
                          </a:solidFill>
                          <a:latin typeface="Times New Roman" pitchFamily="18" charset="0"/>
                          <a:cs typeface="Times New Roman" pitchFamily="18" charset="0"/>
                        </a:rPr>
                        <a:t> </a:t>
                      </a:r>
                      <a:r>
                        <a:rPr lang="en-US" altLang="ko-KR" sz="2400" baseline="0" dirty="0" err="1" smtClean="0">
                          <a:solidFill>
                            <a:schemeClr val="tx1"/>
                          </a:solidFill>
                          <a:latin typeface="Times New Roman" pitchFamily="18" charset="0"/>
                          <a:cs typeface="Times New Roman" pitchFamily="18" charset="0"/>
                        </a:rPr>
                        <a:t>nhận</a:t>
                      </a:r>
                      <a:r>
                        <a:rPr lang="en-US" altLang="ko-KR" sz="2400" dirty="0" smtClean="0">
                          <a:solidFill>
                            <a:schemeClr val="tx1"/>
                          </a:solidFill>
                          <a:latin typeface="Times New Roman" pitchFamily="18" charset="0"/>
                          <a:cs typeface="Times New Roman" pitchFamily="18" charset="0"/>
                        </a:rPr>
                        <a:t> BDTX </a:t>
                      </a:r>
                      <a:r>
                        <a:rPr lang="en-US" altLang="ko-KR" sz="2400" dirty="0" err="1" smtClean="0">
                          <a:solidFill>
                            <a:schemeClr val="tx1"/>
                          </a:solidFill>
                          <a:latin typeface="Times New Roman" pitchFamily="18" charset="0"/>
                          <a:cs typeface="Times New Roman" pitchFamily="18" charset="0"/>
                        </a:rPr>
                        <a:t>đạt</a:t>
                      </a:r>
                      <a:r>
                        <a:rPr lang="en-US" altLang="ko-KR" sz="2400" baseline="0" dirty="0" smtClean="0">
                          <a:solidFill>
                            <a:schemeClr val="tx1"/>
                          </a:solidFill>
                          <a:latin typeface="Times New Roman" pitchFamily="18" charset="0"/>
                          <a:cs typeface="Times New Roman" pitchFamily="18" charset="0"/>
                        </a:rPr>
                        <a:t> </a:t>
                      </a:r>
                      <a:r>
                        <a:rPr lang="en-US" altLang="ko-KR" sz="2400" dirty="0" err="1" smtClean="0">
                          <a:solidFill>
                            <a:schemeClr val="tx1"/>
                          </a:solidFill>
                          <a:latin typeface="Times New Roman" pitchFamily="18" charset="0"/>
                          <a:cs typeface="Times New Roman" pitchFamily="18" charset="0"/>
                        </a:rPr>
                        <a:t>loại</a:t>
                      </a:r>
                      <a:r>
                        <a:rPr lang="en-US" altLang="ko-KR" sz="2400" dirty="0" smtClean="0">
                          <a:solidFill>
                            <a:schemeClr val="tx1"/>
                          </a:solidFill>
                          <a:latin typeface="Times New Roman" pitchFamily="18" charset="0"/>
                          <a:cs typeface="Times New Roman" pitchFamily="18" charset="0"/>
                        </a:rPr>
                        <a:t> </a:t>
                      </a:r>
                      <a:r>
                        <a:rPr lang="en-US" altLang="ko-KR" sz="2400" dirty="0" err="1" smtClean="0">
                          <a:solidFill>
                            <a:schemeClr val="tx1"/>
                          </a:solidFill>
                          <a:latin typeface="Times New Roman" pitchFamily="18" charset="0"/>
                          <a:cs typeface="Times New Roman" pitchFamily="18" charset="0"/>
                        </a:rPr>
                        <a:t>Tốt</a:t>
                      </a:r>
                      <a:endParaRPr lang="en-US" altLang="ko-KR" sz="2400" dirty="0" smtClean="0">
                        <a:solidFill>
                          <a:schemeClr val="tx1"/>
                        </a:solidFill>
                        <a:latin typeface="Times New Roman" pitchFamily="18" charset="0"/>
                        <a:cs typeface="Times New Roman" pitchFamily="18" charset="0"/>
                      </a:endParaRPr>
                    </a:p>
                    <a:p>
                      <a:pPr marL="342900" indent="-342900">
                        <a:buFontTx/>
                        <a:buChar char="-"/>
                      </a:pPr>
                      <a:r>
                        <a:rPr lang="en-US" altLang="ko-KR" sz="2400" dirty="0" err="1" smtClean="0">
                          <a:solidFill>
                            <a:schemeClr val="tx1"/>
                          </a:solidFill>
                          <a:latin typeface="Times New Roman" pitchFamily="18" charset="0"/>
                          <a:cs typeface="Times New Roman" pitchFamily="18" charset="0"/>
                        </a:rPr>
                        <a:t>Giấy</a:t>
                      </a:r>
                      <a:r>
                        <a:rPr lang="en-US" altLang="ko-KR" sz="2400" dirty="0" smtClean="0">
                          <a:solidFill>
                            <a:schemeClr val="tx1"/>
                          </a:solidFill>
                          <a:latin typeface="Times New Roman" pitchFamily="18" charset="0"/>
                          <a:cs typeface="Times New Roman" pitchFamily="18" charset="0"/>
                        </a:rPr>
                        <a:t> </a:t>
                      </a:r>
                      <a:r>
                        <a:rPr lang="en-US" altLang="ko-KR" sz="2400" dirty="0" err="1" smtClean="0">
                          <a:solidFill>
                            <a:schemeClr val="tx1"/>
                          </a:solidFill>
                          <a:latin typeface="Times New Roman" pitchFamily="18" charset="0"/>
                          <a:cs typeface="Times New Roman" pitchFamily="18" charset="0"/>
                        </a:rPr>
                        <a:t>chứng</a:t>
                      </a:r>
                      <a:r>
                        <a:rPr lang="en-US" altLang="ko-KR" sz="2400" dirty="0" smtClean="0">
                          <a:solidFill>
                            <a:schemeClr val="tx1"/>
                          </a:solidFill>
                          <a:latin typeface="Times New Roman" pitchFamily="18" charset="0"/>
                          <a:cs typeface="Times New Roman" pitchFamily="18" charset="0"/>
                        </a:rPr>
                        <a:t> </a:t>
                      </a:r>
                      <a:r>
                        <a:rPr lang="en-US" altLang="ko-KR" sz="2400" dirty="0" err="1" smtClean="0">
                          <a:solidFill>
                            <a:schemeClr val="tx1"/>
                          </a:solidFill>
                          <a:latin typeface="Times New Roman" pitchFamily="18" charset="0"/>
                          <a:cs typeface="Times New Roman" pitchFamily="18" charset="0"/>
                        </a:rPr>
                        <a:t>nhận</a:t>
                      </a:r>
                      <a:r>
                        <a:rPr lang="en-US" altLang="ko-KR" sz="2400" dirty="0" smtClean="0">
                          <a:solidFill>
                            <a:schemeClr val="tx1"/>
                          </a:solidFill>
                          <a:latin typeface="Times New Roman" pitchFamily="18" charset="0"/>
                          <a:cs typeface="Times New Roman" pitchFamily="18" charset="0"/>
                        </a:rPr>
                        <a:t> </a:t>
                      </a:r>
                      <a:r>
                        <a:rPr lang="en-US" altLang="ko-KR" sz="2400" dirty="0" err="1" smtClean="0">
                          <a:solidFill>
                            <a:schemeClr val="tx1"/>
                          </a:solidFill>
                          <a:latin typeface="Times New Roman" pitchFamily="18" charset="0"/>
                          <a:cs typeface="Times New Roman" pitchFamily="18" charset="0"/>
                        </a:rPr>
                        <a:t>đã</a:t>
                      </a:r>
                      <a:r>
                        <a:rPr lang="en-US" altLang="ko-KR" sz="2400" dirty="0" smtClean="0">
                          <a:solidFill>
                            <a:schemeClr val="tx1"/>
                          </a:solidFill>
                          <a:latin typeface="Times New Roman" pitchFamily="18" charset="0"/>
                          <a:cs typeface="Times New Roman" pitchFamily="18" charset="0"/>
                        </a:rPr>
                        <a:t> </a:t>
                      </a:r>
                      <a:r>
                        <a:rPr lang="en-US" altLang="ko-KR" sz="2400" dirty="0" err="1" smtClean="0">
                          <a:solidFill>
                            <a:schemeClr val="tx1"/>
                          </a:solidFill>
                          <a:latin typeface="Times New Roman" pitchFamily="18" charset="0"/>
                          <a:cs typeface="Times New Roman" pitchFamily="18" charset="0"/>
                        </a:rPr>
                        <a:t>tập</a:t>
                      </a:r>
                      <a:r>
                        <a:rPr lang="en-US" altLang="ko-KR" sz="2400" dirty="0" smtClean="0">
                          <a:solidFill>
                            <a:schemeClr val="tx1"/>
                          </a:solidFill>
                          <a:latin typeface="Times New Roman" pitchFamily="18" charset="0"/>
                          <a:cs typeface="Times New Roman" pitchFamily="18" charset="0"/>
                        </a:rPr>
                        <a:t> </a:t>
                      </a:r>
                      <a:r>
                        <a:rPr lang="en-US" altLang="ko-KR" sz="2400" dirty="0" err="1" smtClean="0">
                          <a:solidFill>
                            <a:schemeClr val="tx1"/>
                          </a:solidFill>
                          <a:latin typeface="Times New Roman" pitchFamily="18" charset="0"/>
                          <a:cs typeface="Times New Roman" pitchFamily="18" charset="0"/>
                        </a:rPr>
                        <a:t>huấn</a:t>
                      </a:r>
                      <a:r>
                        <a:rPr lang="en-US" altLang="ko-KR" sz="2400" dirty="0" smtClean="0">
                          <a:solidFill>
                            <a:schemeClr val="tx1"/>
                          </a:solidFill>
                          <a:latin typeface="Times New Roman" pitchFamily="18" charset="0"/>
                          <a:cs typeface="Times New Roman" pitchFamily="18" charset="0"/>
                        </a:rPr>
                        <a:t> </a:t>
                      </a:r>
                      <a:r>
                        <a:rPr lang="en-US" altLang="ko-KR" sz="2400" dirty="0" err="1" smtClean="0">
                          <a:solidFill>
                            <a:schemeClr val="tx1"/>
                          </a:solidFill>
                          <a:latin typeface="Times New Roman" pitchFamily="18" charset="0"/>
                          <a:cs typeface="Times New Roman" pitchFamily="18" charset="0"/>
                        </a:rPr>
                        <a:t>trong</a:t>
                      </a:r>
                      <a:r>
                        <a:rPr lang="en-US" altLang="ko-KR" sz="2400" dirty="0" smtClean="0">
                          <a:solidFill>
                            <a:schemeClr val="tx1"/>
                          </a:solidFill>
                          <a:latin typeface="Times New Roman" pitchFamily="18" charset="0"/>
                          <a:cs typeface="Times New Roman" pitchFamily="18" charset="0"/>
                        </a:rPr>
                        <a:t> </a:t>
                      </a:r>
                      <a:r>
                        <a:rPr lang="en-US" altLang="ko-KR" sz="2400" dirty="0" err="1" smtClean="0">
                          <a:solidFill>
                            <a:schemeClr val="tx1"/>
                          </a:solidFill>
                          <a:latin typeface="Times New Roman" pitchFamily="18" charset="0"/>
                          <a:cs typeface="Times New Roman" pitchFamily="18" charset="0"/>
                        </a:rPr>
                        <a:t>năm</a:t>
                      </a:r>
                      <a:r>
                        <a:rPr lang="en-US" altLang="ko-KR" sz="2400" dirty="0" smtClean="0">
                          <a:solidFill>
                            <a:schemeClr val="tx1"/>
                          </a:solidFill>
                          <a:latin typeface="Times New Roman" pitchFamily="18" charset="0"/>
                          <a:cs typeface="Times New Roman" pitchFamily="18" charset="0"/>
                        </a:rPr>
                        <a:t>: </a:t>
                      </a:r>
                      <a:r>
                        <a:rPr lang="en-US" altLang="ko-KR" sz="2400" dirty="0" err="1" smtClean="0">
                          <a:solidFill>
                            <a:schemeClr val="tx1"/>
                          </a:solidFill>
                          <a:latin typeface="Times New Roman" pitchFamily="18" charset="0"/>
                          <a:cs typeface="Times New Roman" pitchFamily="18" charset="0"/>
                        </a:rPr>
                        <a:t>Dạy</a:t>
                      </a:r>
                      <a:r>
                        <a:rPr lang="en-US" altLang="ko-KR" sz="2400" dirty="0" smtClean="0">
                          <a:solidFill>
                            <a:schemeClr val="tx1"/>
                          </a:solidFill>
                          <a:latin typeface="Times New Roman" pitchFamily="18" charset="0"/>
                          <a:cs typeface="Times New Roman" pitchFamily="18" charset="0"/>
                        </a:rPr>
                        <a:t> </a:t>
                      </a:r>
                      <a:r>
                        <a:rPr lang="en-US" altLang="ko-KR" sz="2400" dirty="0" err="1" smtClean="0">
                          <a:solidFill>
                            <a:schemeClr val="tx1"/>
                          </a:solidFill>
                          <a:latin typeface="Times New Roman" pitchFamily="18" charset="0"/>
                          <a:cs typeface="Times New Roman" pitchFamily="18" charset="0"/>
                        </a:rPr>
                        <a:t>học</a:t>
                      </a:r>
                      <a:r>
                        <a:rPr lang="en-US" altLang="ko-KR" sz="2400" dirty="0" smtClean="0">
                          <a:solidFill>
                            <a:schemeClr val="tx1"/>
                          </a:solidFill>
                          <a:latin typeface="Times New Roman" pitchFamily="18" charset="0"/>
                          <a:cs typeface="Times New Roman" pitchFamily="18" charset="0"/>
                        </a:rPr>
                        <a:t> STEM, Tin </a:t>
                      </a:r>
                      <a:r>
                        <a:rPr lang="en-US" altLang="ko-KR" sz="2400" dirty="0" err="1" smtClean="0">
                          <a:solidFill>
                            <a:schemeClr val="tx1"/>
                          </a:solidFill>
                          <a:latin typeface="Times New Roman" pitchFamily="18" charset="0"/>
                          <a:cs typeface="Times New Roman" pitchFamily="18" charset="0"/>
                        </a:rPr>
                        <a:t>học</a:t>
                      </a:r>
                      <a:r>
                        <a:rPr lang="en-US" altLang="ko-KR" sz="2400" dirty="0" smtClean="0">
                          <a:solidFill>
                            <a:schemeClr val="tx1"/>
                          </a:solidFill>
                          <a:latin typeface="Times New Roman" pitchFamily="18" charset="0"/>
                          <a:cs typeface="Times New Roman" pitchFamily="18" charset="0"/>
                        </a:rPr>
                        <a:t> IC3</a:t>
                      </a:r>
                    </a:p>
                    <a:p>
                      <a:pPr marL="342900" marR="0" indent="-342900" algn="l" defTabSz="914400" rtl="0" eaLnBrk="1" fontAlgn="auto" latinLnBrk="0" hangingPunct="1">
                        <a:lnSpc>
                          <a:spcPct val="100000"/>
                        </a:lnSpc>
                        <a:spcBef>
                          <a:spcPts val="0"/>
                        </a:spcBef>
                        <a:spcAft>
                          <a:spcPts val="0"/>
                        </a:spcAft>
                        <a:buClrTx/>
                        <a:buSzTx/>
                        <a:buFontTx/>
                        <a:buChar char="-"/>
                        <a:tabLst/>
                        <a:defRPr/>
                      </a:pPr>
                      <a:r>
                        <a:rPr lang="en-US" altLang="ko-KR" sz="2400" dirty="0" err="1" smtClean="0">
                          <a:solidFill>
                            <a:schemeClr val="tx1"/>
                          </a:solidFill>
                          <a:latin typeface="Times New Roman" pitchFamily="18" charset="0"/>
                          <a:cs typeface="Times New Roman" pitchFamily="18" charset="0"/>
                        </a:rPr>
                        <a:t>Biên</a:t>
                      </a:r>
                      <a:r>
                        <a:rPr lang="en-US" altLang="ko-KR" sz="2400" dirty="0" smtClean="0">
                          <a:solidFill>
                            <a:schemeClr val="tx1"/>
                          </a:solidFill>
                          <a:latin typeface="Times New Roman" pitchFamily="18" charset="0"/>
                          <a:cs typeface="Times New Roman" pitchFamily="18" charset="0"/>
                        </a:rPr>
                        <a:t> </a:t>
                      </a:r>
                      <a:r>
                        <a:rPr lang="en-US" altLang="ko-KR" sz="2400" dirty="0" err="1" smtClean="0">
                          <a:solidFill>
                            <a:schemeClr val="tx1"/>
                          </a:solidFill>
                          <a:latin typeface="Times New Roman" pitchFamily="18" charset="0"/>
                          <a:cs typeface="Times New Roman" pitchFamily="18" charset="0"/>
                        </a:rPr>
                        <a:t>bản</a:t>
                      </a:r>
                      <a:r>
                        <a:rPr lang="en-US" altLang="ko-KR" sz="2400" dirty="0" smtClean="0">
                          <a:solidFill>
                            <a:schemeClr val="tx1"/>
                          </a:solidFill>
                          <a:latin typeface="Times New Roman" pitchFamily="18" charset="0"/>
                          <a:cs typeface="Times New Roman" pitchFamily="18" charset="0"/>
                        </a:rPr>
                        <a:t> </a:t>
                      </a:r>
                      <a:r>
                        <a:rPr lang="en-US" altLang="ko-KR" sz="2400" dirty="0" err="1" smtClean="0">
                          <a:solidFill>
                            <a:schemeClr val="tx1"/>
                          </a:solidFill>
                          <a:latin typeface="Times New Roman" pitchFamily="18" charset="0"/>
                          <a:cs typeface="Times New Roman" pitchFamily="18" charset="0"/>
                        </a:rPr>
                        <a:t>dự</a:t>
                      </a:r>
                      <a:r>
                        <a:rPr lang="en-US" altLang="ko-KR" sz="2400" dirty="0" smtClean="0">
                          <a:solidFill>
                            <a:schemeClr val="tx1"/>
                          </a:solidFill>
                          <a:latin typeface="Times New Roman" pitchFamily="18" charset="0"/>
                          <a:cs typeface="Times New Roman" pitchFamily="18" charset="0"/>
                        </a:rPr>
                        <a:t> </a:t>
                      </a:r>
                      <a:r>
                        <a:rPr lang="en-US" altLang="ko-KR" sz="2400" dirty="0" err="1" smtClean="0">
                          <a:solidFill>
                            <a:schemeClr val="tx1"/>
                          </a:solidFill>
                          <a:latin typeface="Times New Roman" pitchFamily="18" charset="0"/>
                          <a:cs typeface="Times New Roman" pitchFamily="18" charset="0"/>
                        </a:rPr>
                        <a:t>giờ</a:t>
                      </a:r>
                      <a:r>
                        <a:rPr lang="en-US" altLang="ko-KR" sz="2400" dirty="0" smtClean="0">
                          <a:solidFill>
                            <a:schemeClr val="tx1"/>
                          </a:solidFill>
                          <a:latin typeface="Times New Roman" pitchFamily="18" charset="0"/>
                          <a:cs typeface="Times New Roman" pitchFamily="18" charset="0"/>
                        </a:rPr>
                        <a:t> </a:t>
                      </a:r>
                      <a:r>
                        <a:rPr lang="en-US" altLang="ko-KR" sz="2400" dirty="0" err="1" smtClean="0">
                          <a:solidFill>
                            <a:schemeClr val="tx1"/>
                          </a:solidFill>
                          <a:latin typeface="Times New Roman" pitchFamily="18" charset="0"/>
                          <a:cs typeface="Times New Roman" pitchFamily="18" charset="0"/>
                        </a:rPr>
                        <a:t>đồng</a:t>
                      </a:r>
                      <a:r>
                        <a:rPr lang="en-US" altLang="ko-KR" sz="2400" baseline="0" dirty="0" smtClean="0">
                          <a:solidFill>
                            <a:schemeClr val="tx1"/>
                          </a:solidFill>
                          <a:latin typeface="Times New Roman" pitchFamily="18" charset="0"/>
                          <a:cs typeface="Times New Roman" pitchFamily="18" charset="0"/>
                        </a:rPr>
                        <a:t> </a:t>
                      </a:r>
                      <a:r>
                        <a:rPr lang="en-US" altLang="ko-KR" sz="2400" baseline="0" dirty="0" err="1" smtClean="0">
                          <a:solidFill>
                            <a:schemeClr val="tx1"/>
                          </a:solidFill>
                          <a:latin typeface="Times New Roman" pitchFamily="18" charset="0"/>
                          <a:cs typeface="Times New Roman" pitchFamily="18" charset="0"/>
                        </a:rPr>
                        <a:t>nghiệp</a:t>
                      </a:r>
                      <a:r>
                        <a:rPr lang="en-US" altLang="ko-KR" sz="2400" dirty="0" smtClean="0">
                          <a:solidFill>
                            <a:schemeClr val="tx1"/>
                          </a:solidFill>
                          <a:latin typeface="Times New Roman" pitchFamily="18" charset="0"/>
                          <a:cs typeface="Times New Roman" pitchFamily="18" charset="0"/>
                        </a:rPr>
                        <a:t> </a:t>
                      </a:r>
                      <a:r>
                        <a:rPr lang="en-US" altLang="ko-KR" sz="2400" dirty="0" err="1" smtClean="0">
                          <a:solidFill>
                            <a:schemeClr val="tx1"/>
                          </a:solidFill>
                          <a:latin typeface="Times New Roman" pitchFamily="18" charset="0"/>
                          <a:cs typeface="Times New Roman" pitchFamily="18" charset="0"/>
                        </a:rPr>
                        <a:t>có</a:t>
                      </a:r>
                      <a:r>
                        <a:rPr lang="en-US" altLang="ko-KR" sz="2400" dirty="0" smtClean="0">
                          <a:solidFill>
                            <a:schemeClr val="tx1"/>
                          </a:solidFill>
                          <a:latin typeface="Times New Roman" pitchFamily="18" charset="0"/>
                          <a:cs typeface="Times New Roman" pitchFamily="18" charset="0"/>
                        </a:rPr>
                        <a:t> </a:t>
                      </a:r>
                      <a:r>
                        <a:rPr lang="en-US" altLang="ko-KR" sz="2400" dirty="0" err="1" smtClean="0">
                          <a:solidFill>
                            <a:schemeClr val="tx1"/>
                          </a:solidFill>
                          <a:latin typeface="Times New Roman" pitchFamily="18" charset="0"/>
                          <a:cs typeface="Times New Roman" pitchFamily="18" charset="0"/>
                        </a:rPr>
                        <a:t>ghi</a:t>
                      </a:r>
                      <a:r>
                        <a:rPr lang="en-US" altLang="ko-KR" sz="2400" dirty="0" smtClean="0">
                          <a:solidFill>
                            <a:schemeClr val="tx1"/>
                          </a:solidFill>
                          <a:latin typeface="Times New Roman" pitchFamily="18" charset="0"/>
                          <a:cs typeface="Times New Roman" pitchFamily="18" charset="0"/>
                        </a:rPr>
                        <a:t> </a:t>
                      </a:r>
                      <a:r>
                        <a:rPr lang="en-US" altLang="ko-KR" sz="2400" dirty="0" err="1" smtClean="0">
                          <a:solidFill>
                            <a:schemeClr val="tx1"/>
                          </a:solidFill>
                          <a:latin typeface="Times New Roman" pitchFamily="18" charset="0"/>
                          <a:cs typeface="Times New Roman" pitchFamily="18" charset="0"/>
                        </a:rPr>
                        <a:t>nhận</a:t>
                      </a:r>
                      <a:r>
                        <a:rPr lang="en-US" altLang="ko-KR" sz="2400" dirty="0" smtClean="0">
                          <a:solidFill>
                            <a:schemeClr val="tx1"/>
                          </a:solidFill>
                          <a:latin typeface="Times New Roman" pitchFamily="18" charset="0"/>
                          <a:cs typeface="Times New Roman" pitchFamily="18" charset="0"/>
                        </a:rPr>
                        <a:t> </a:t>
                      </a:r>
                      <a:r>
                        <a:rPr lang="en-US" altLang="ko-KR" sz="2400" dirty="0" err="1" smtClean="0">
                          <a:solidFill>
                            <a:schemeClr val="tx1"/>
                          </a:solidFill>
                          <a:latin typeface="Times New Roman" pitchFamily="18" charset="0"/>
                          <a:cs typeface="Times New Roman" pitchFamily="18" charset="0"/>
                        </a:rPr>
                        <a:t>những</a:t>
                      </a:r>
                      <a:r>
                        <a:rPr lang="en-US" altLang="ko-KR" sz="2400" dirty="0" smtClean="0">
                          <a:solidFill>
                            <a:schemeClr val="tx1"/>
                          </a:solidFill>
                          <a:latin typeface="Times New Roman" pitchFamily="18" charset="0"/>
                          <a:cs typeface="Times New Roman" pitchFamily="18" charset="0"/>
                        </a:rPr>
                        <a:t> ý </a:t>
                      </a:r>
                      <a:r>
                        <a:rPr lang="en-US" altLang="ko-KR" sz="2400" dirty="0" err="1" smtClean="0">
                          <a:solidFill>
                            <a:schemeClr val="tx1"/>
                          </a:solidFill>
                          <a:latin typeface="Times New Roman" pitchFamily="18" charset="0"/>
                          <a:cs typeface="Times New Roman" pitchFamily="18" charset="0"/>
                        </a:rPr>
                        <a:t>kiến</a:t>
                      </a:r>
                      <a:r>
                        <a:rPr lang="en-US" altLang="ko-KR" sz="2400" dirty="0" smtClean="0">
                          <a:solidFill>
                            <a:schemeClr val="tx1"/>
                          </a:solidFill>
                          <a:latin typeface="Times New Roman" pitchFamily="18" charset="0"/>
                          <a:cs typeface="Times New Roman" pitchFamily="18" charset="0"/>
                        </a:rPr>
                        <a:t> </a:t>
                      </a:r>
                      <a:r>
                        <a:rPr lang="en-US" altLang="ko-KR" sz="2400" dirty="0" err="1" smtClean="0">
                          <a:solidFill>
                            <a:schemeClr val="tx1"/>
                          </a:solidFill>
                          <a:latin typeface="Times New Roman" pitchFamily="18" charset="0"/>
                          <a:cs typeface="Times New Roman" pitchFamily="18" charset="0"/>
                        </a:rPr>
                        <a:t>cá</a:t>
                      </a:r>
                      <a:r>
                        <a:rPr lang="en-US" altLang="ko-KR" sz="2400" dirty="0" smtClean="0">
                          <a:solidFill>
                            <a:schemeClr val="tx1"/>
                          </a:solidFill>
                          <a:latin typeface="Times New Roman" pitchFamily="18" charset="0"/>
                          <a:cs typeface="Times New Roman" pitchFamily="18" charset="0"/>
                        </a:rPr>
                        <a:t> </a:t>
                      </a:r>
                      <a:r>
                        <a:rPr lang="en-US" altLang="ko-KR" sz="2400" dirty="0" err="1" smtClean="0">
                          <a:solidFill>
                            <a:schemeClr val="tx1"/>
                          </a:solidFill>
                          <a:latin typeface="Times New Roman" pitchFamily="18" charset="0"/>
                          <a:cs typeface="Times New Roman" pitchFamily="18" charset="0"/>
                        </a:rPr>
                        <a:t>nhân</a:t>
                      </a:r>
                      <a:r>
                        <a:rPr lang="en-US" altLang="ko-KR" sz="2400" dirty="0" smtClean="0">
                          <a:solidFill>
                            <a:schemeClr val="tx1"/>
                          </a:solidFill>
                          <a:latin typeface="Times New Roman" pitchFamily="18" charset="0"/>
                          <a:cs typeface="Times New Roman" pitchFamily="18" charset="0"/>
                        </a:rPr>
                        <a:t> </a:t>
                      </a:r>
                      <a:r>
                        <a:rPr lang="en-US" altLang="ko-KR" sz="2400" dirty="0" err="1" smtClean="0">
                          <a:solidFill>
                            <a:schemeClr val="tx1"/>
                          </a:solidFill>
                          <a:latin typeface="Times New Roman" pitchFamily="18" charset="0"/>
                          <a:cs typeface="Times New Roman" pitchFamily="18" charset="0"/>
                        </a:rPr>
                        <a:t>góp</a:t>
                      </a:r>
                      <a:r>
                        <a:rPr lang="en-US" altLang="ko-KR" sz="2400" baseline="0" dirty="0" smtClean="0">
                          <a:solidFill>
                            <a:schemeClr val="tx1"/>
                          </a:solidFill>
                          <a:latin typeface="Times New Roman" pitchFamily="18" charset="0"/>
                          <a:cs typeface="Times New Roman" pitchFamily="18" charset="0"/>
                        </a:rPr>
                        <a:t> ý </a:t>
                      </a:r>
                      <a:r>
                        <a:rPr lang="en-US" altLang="ko-KR" sz="2400" dirty="0" err="1" smtClean="0">
                          <a:solidFill>
                            <a:schemeClr val="tx1"/>
                          </a:solidFill>
                          <a:latin typeface="Times New Roman" pitchFamily="18" charset="0"/>
                          <a:cs typeface="Times New Roman" pitchFamily="18" charset="0"/>
                        </a:rPr>
                        <a:t>nhằm</a:t>
                      </a:r>
                      <a:r>
                        <a:rPr lang="en-US" altLang="ko-KR" sz="2400" dirty="0" smtClean="0">
                          <a:solidFill>
                            <a:schemeClr val="tx1"/>
                          </a:solidFill>
                          <a:latin typeface="Times New Roman" pitchFamily="18" charset="0"/>
                          <a:cs typeface="Times New Roman" pitchFamily="18" charset="0"/>
                        </a:rPr>
                        <a:t> </a:t>
                      </a:r>
                      <a:r>
                        <a:rPr lang="en-US" altLang="ko-KR" sz="2400" dirty="0" err="1" smtClean="0">
                          <a:solidFill>
                            <a:schemeClr val="tx1"/>
                          </a:solidFill>
                          <a:latin typeface="Times New Roman" pitchFamily="18" charset="0"/>
                          <a:cs typeface="Times New Roman" pitchFamily="18" charset="0"/>
                        </a:rPr>
                        <a:t>phát</a:t>
                      </a:r>
                      <a:r>
                        <a:rPr lang="en-US" altLang="ko-KR" sz="2400" dirty="0" smtClean="0">
                          <a:solidFill>
                            <a:schemeClr val="tx1"/>
                          </a:solidFill>
                          <a:latin typeface="Times New Roman" pitchFamily="18" charset="0"/>
                          <a:cs typeface="Times New Roman" pitchFamily="18" charset="0"/>
                        </a:rPr>
                        <a:t> </a:t>
                      </a:r>
                      <a:r>
                        <a:rPr lang="en-US" altLang="ko-KR" sz="2400" dirty="0" err="1" smtClean="0">
                          <a:solidFill>
                            <a:schemeClr val="tx1"/>
                          </a:solidFill>
                          <a:latin typeface="Times New Roman" pitchFamily="18" charset="0"/>
                          <a:cs typeface="Times New Roman" pitchFamily="18" charset="0"/>
                        </a:rPr>
                        <a:t>triển</a:t>
                      </a:r>
                      <a:r>
                        <a:rPr lang="en-US" altLang="ko-KR" sz="2400" dirty="0" smtClean="0">
                          <a:solidFill>
                            <a:schemeClr val="tx1"/>
                          </a:solidFill>
                          <a:latin typeface="Times New Roman" pitchFamily="18" charset="0"/>
                          <a:cs typeface="Times New Roman" pitchFamily="18" charset="0"/>
                        </a:rPr>
                        <a:t> </a:t>
                      </a:r>
                      <a:r>
                        <a:rPr lang="en-US" altLang="ko-KR" sz="2400" dirty="0" err="1" smtClean="0">
                          <a:solidFill>
                            <a:schemeClr val="tx1"/>
                          </a:solidFill>
                          <a:latin typeface="Times New Roman" pitchFamily="18" charset="0"/>
                          <a:cs typeface="Times New Roman" pitchFamily="18" charset="0"/>
                        </a:rPr>
                        <a:t>chuyên</a:t>
                      </a:r>
                      <a:r>
                        <a:rPr lang="en-US" altLang="ko-KR" sz="2400" dirty="0" smtClean="0">
                          <a:solidFill>
                            <a:schemeClr val="tx1"/>
                          </a:solidFill>
                          <a:latin typeface="Times New Roman" pitchFamily="18" charset="0"/>
                          <a:cs typeface="Times New Roman" pitchFamily="18" charset="0"/>
                        </a:rPr>
                        <a:t> </a:t>
                      </a:r>
                      <a:r>
                        <a:rPr lang="en-US" altLang="ko-KR" sz="2400" dirty="0" err="1" smtClean="0">
                          <a:solidFill>
                            <a:schemeClr val="tx1"/>
                          </a:solidFill>
                          <a:latin typeface="Times New Roman" pitchFamily="18" charset="0"/>
                          <a:cs typeface="Times New Roman" pitchFamily="18" charset="0"/>
                        </a:rPr>
                        <a:t>môn</a:t>
                      </a:r>
                      <a:r>
                        <a:rPr lang="en-US" altLang="ko-KR" sz="2400" dirty="0" smtClean="0">
                          <a:solidFill>
                            <a:schemeClr val="tx1"/>
                          </a:solidFill>
                          <a:latin typeface="Times New Roman" pitchFamily="18" charset="0"/>
                          <a:cs typeface="Times New Roman" pitchFamily="18" charset="0"/>
                        </a:rPr>
                        <a:t> </a:t>
                      </a:r>
                      <a:r>
                        <a:rPr lang="en-US" altLang="ko-KR" sz="2400" dirty="0" err="1" smtClean="0">
                          <a:solidFill>
                            <a:schemeClr val="tx1"/>
                          </a:solidFill>
                          <a:latin typeface="Times New Roman" pitchFamily="18" charset="0"/>
                          <a:cs typeface="Times New Roman" pitchFamily="18" charset="0"/>
                        </a:rPr>
                        <a:t>trong</a:t>
                      </a:r>
                      <a:r>
                        <a:rPr lang="en-US" altLang="ko-KR" sz="2400" dirty="0" smtClean="0">
                          <a:solidFill>
                            <a:schemeClr val="tx1"/>
                          </a:solidFill>
                          <a:latin typeface="Times New Roman" pitchFamily="18" charset="0"/>
                          <a:cs typeface="Times New Roman" pitchFamily="18" charset="0"/>
                        </a:rPr>
                        <a:t> </a:t>
                      </a:r>
                      <a:r>
                        <a:rPr lang="en-US" altLang="ko-KR" sz="2400" dirty="0" err="1" smtClean="0">
                          <a:solidFill>
                            <a:schemeClr val="tx1"/>
                          </a:solidFill>
                          <a:latin typeface="Times New Roman" pitchFamily="18" charset="0"/>
                          <a:cs typeface="Times New Roman" pitchFamily="18" charset="0"/>
                        </a:rPr>
                        <a:t>nhà</a:t>
                      </a:r>
                      <a:r>
                        <a:rPr lang="en-US" altLang="ko-KR" sz="2400" dirty="0" smtClean="0">
                          <a:solidFill>
                            <a:schemeClr val="tx1"/>
                          </a:solidFill>
                          <a:latin typeface="Times New Roman" pitchFamily="18" charset="0"/>
                          <a:cs typeface="Times New Roman" pitchFamily="18" charset="0"/>
                        </a:rPr>
                        <a:t> </a:t>
                      </a:r>
                      <a:r>
                        <a:rPr lang="en-US" altLang="ko-KR" sz="2400" dirty="0" err="1" smtClean="0">
                          <a:solidFill>
                            <a:schemeClr val="tx1"/>
                          </a:solidFill>
                          <a:latin typeface="Times New Roman" pitchFamily="18" charset="0"/>
                          <a:cs typeface="Times New Roman" pitchFamily="18" charset="0"/>
                        </a:rPr>
                        <a:t>trường</a:t>
                      </a:r>
                      <a:endParaRPr lang="en-US" sz="2400" dirty="0">
                        <a:solidFill>
                          <a:srgbClr val="002060"/>
                        </a:solidFill>
                        <a:latin typeface="Times New Roman" panose="02020603050405020304" pitchFamily="18" charset="0"/>
                        <a:cs typeface="Times New Roman" panose="02020603050405020304" pitchFamily="18" charset="0"/>
                      </a:endParaRPr>
                    </a:p>
                  </a:txBody>
                  <a:tcPr>
                    <a:solidFill>
                      <a:schemeClr val="bg2">
                        <a:lumMod val="90000"/>
                      </a:schemeClr>
                    </a:solidFill>
                  </a:tcPr>
                </a:tc>
              </a:tr>
            </a:tbl>
          </a:graphicData>
        </a:graphic>
      </p:graphicFrame>
      <p:sp>
        <p:nvSpPr>
          <p:cNvPr id="5" name="TextBox 4"/>
          <p:cNvSpPr txBox="1"/>
          <p:nvPr/>
        </p:nvSpPr>
        <p:spPr>
          <a:xfrm>
            <a:off x="838198" y="831275"/>
            <a:ext cx="11353801" cy="830997"/>
          </a:xfrm>
          <a:prstGeom prst="rect">
            <a:avLst/>
          </a:prstGeom>
          <a:noFill/>
        </p:spPr>
        <p:txBody>
          <a:bodyPr wrap="square" rtlCol="0">
            <a:spAutoFit/>
          </a:bodyPr>
          <a:lstStyle/>
          <a:p>
            <a:r>
              <a:rPr lang="pl-PL" sz="2400" b="1" i="1" dirty="0">
                <a:solidFill>
                  <a:srgbClr val="0070C0"/>
                </a:solidFill>
                <a:latin typeface="Times New Roman" panose="02020603050405020304" pitchFamily="18" charset="0"/>
                <a:cs typeface="Times New Roman" panose="02020603050405020304" pitchFamily="18" charset="0"/>
              </a:rPr>
              <a:t>Nắm vững chuyên môn và thành thạo nghiệp vụ; thường xuyên cập nhật, nâng cao năng lực chuyên môn và nghiệp vụ đáp ứng yêu cầu đổi mới giáo </a:t>
            </a:r>
            <a:r>
              <a:rPr lang="pl-PL" sz="2400" b="1" i="1" dirty="0" smtClean="0">
                <a:solidFill>
                  <a:srgbClr val="0070C0"/>
                </a:solidFill>
                <a:latin typeface="Times New Roman" panose="02020603050405020304" pitchFamily="18" charset="0"/>
                <a:cs typeface="Times New Roman" panose="02020603050405020304" pitchFamily="18" charset="0"/>
              </a:rPr>
              <a:t>dục</a:t>
            </a:r>
            <a:endParaRPr lang="en-US" sz="2400" b="1"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85360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0529455" cy="466148"/>
          </a:xfrm>
        </p:spPr>
        <p:txBody>
          <a:bodyPr>
            <a:normAutofit fontScale="90000"/>
          </a:bodyPr>
          <a:lstStyle/>
          <a:p>
            <a:r>
              <a:rPr lang="pl-PL" sz="3200" b="1" dirty="0">
                <a:solidFill>
                  <a:srgbClr val="FF0000"/>
                </a:solidFill>
                <a:latin typeface="Times New Roman" panose="02020603050405020304" pitchFamily="18" charset="0"/>
                <a:cs typeface="Times New Roman" panose="02020603050405020304" pitchFamily="18" charset="0"/>
              </a:rPr>
              <a:t>Tiêu chuẩn 2. Phát triển chuyên môn, nghiệp vụ </a:t>
            </a:r>
            <a:endParaRPr lang="en-US" sz="3200"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6184712"/>
              </p:ext>
            </p:extLst>
          </p:nvPr>
        </p:nvGraphicFramePr>
        <p:xfrm>
          <a:off x="187037" y="1662272"/>
          <a:ext cx="11824854" cy="4632960"/>
        </p:xfrm>
        <a:graphic>
          <a:graphicData uri="http://schemas.openxmlformats.org/drawingml/2006/table">
            <a:tbl>
              <a:tblPr firstRow="1" bandRow="1">
                <a:tableStyleId>{5C22544A-7EE6-4342-B048-85BDC9FD1C3A}</a:tableStyleId>
              </a:tblPr>
              <a:tblGrid>
                <a:gridCol w="6176320"/>
                <a:gridCol w="1300278"/>
                <a:gridCol w="4348256"/>
              </a:tblGrid>
              <a:tr h="370840">
                <a:tc>
                  <a:txBody>
                    <a:bodyPr/>
                    <a:lstStyle/>
                    <a:p>
                      <a:r>
                        <a:rPr lang="pl-PL" sz="2400" b="1" dirty="0" smtClean="0">
                          <a:solidFill>
                            <a:srgbClr val="002060"/>
                          </a:solidFill>
                          <a:latin typeface="Times New Roman" pitchFamily="18" charset="0"/>
                          <a:cs typeface="Times New Roman" pitchFamily="18" charset="0"/>
                        </a:rPr>
                        <a:t>Tiêu chí 4: Xây dựng kế hoạch dạy học và giáo dục theo hướng phát triển phẩm chất, năng lực học sinh</a:t>
                      </a:r>
                      <a:endParaRPr lang="en-US" sz="2400" b="1" kern="1200" dirty="0">
                        <a:solidFill>
                          <a:srgbClr val="002060"/>
                        </a:solidFill>
                        <a:effectLst/>
                        <a:latin typeface="Times New Roman" panose="02020603050405020304" pitchFamily="18" charset="0"/>
                        <a:ea typeface="+mn-ea"/>
                        <a:cs typeface="Times New Roman" panose="02020603050405020304" pitchFamily="18" charset="0"/>
                      </a:endParaRPr>
                    </a:p>
                  </a:txBody>
                  <a:tcPr>
                    <a:solidFill>
                      <a:schemeClr val="bg2">
                        <a:lumMod val="90000"/>
                      </a:schemeClr>
                    </a:solidFill>
                  </a:tcPr>
                </a:tc>
                <a:tc>
                  <a:txBody>
                    <a:bodyPr/>
                    <a:lstStyle/>
                    <a:p>
                      <a:pPr algn="ctr"/>
                      <a:r>
                        <a:rPr lang="en-US" sz="2400" dirty="0" err="1" smtClean="0">
                          <a:solidFill>
                            <a:srgbClr val="002060"/>
                          </a:solidFill>
                          <a:latin typeface="Times New Roman" pitchFamily="18" charset="0"/>
                          <a:cs typeface="Times New Roman" pitchFamily="18" charset="0"/>
                        </a:rPr>
                        <a:t>Tự</a:t>
                      </a:r>
                      <a:r>
                        <a:rPr lang="en-US" sz="2400" baseline="0" dirty="0" smtClean="0">
                          <a:solidFill>
                            <a:srgbClr val="002060"/>
                          </a:solidFill>
                          <a:latin typeface="Times New Roman" pitchFamily="18" charset="0"/>
                          <a:cs typeface="Times New Roman" pitchFamily="18" charset="0"/>
                        </a:rPr>
                        <a:t> </a:t>
                      </a:r>
                    </a:p>
                    <a:p>
                      <a:pPr algn="ctr"/>
                      <a:r>
                        <a:rPr lang="en-US" sz="2400" baseline="0" dirty="0" err="1" smtClean="0">
                          <a:solidFill>
                            <a:srgbClr val="002060"/>
                          </a:solidFill>
                          <a:latin typeface="Times New Roman" pitchFamily="18" charset="0"/>
                          <a:cs typeface="Times New Roman" pitchFamily="18" charset="0"/>
                        </a:rPr>
                        <a:t>đánh</a:t>
                      </a:r>
                      <a:r>
                        <a:rPr lang="en-US" sz="2400" baseline="0" dirty="0" smtClean="0">
                          <a:solidFill>
                            <a:srgbClr val="002060"/>
                          </a:solidFill>
                          <a:latin typeface="Times New Roman" pitchFamily="18" charset="0"/>
                          <a:cs typeface="Times New Roman" pitchFamily="18" charset="0"/>
                        </a:rPr>
                        <a:t>  </a:t>
                      </a:r>
                      <a:r>
                        <a:rPr lang="en-US" sz="2400" baseline="0" dirty="0" err="1" smtClean="0">
                          <a:solidFill>
                            <a:srgbClr val="002060"/>
                          </a:solidFill>
                          <a:latin typeface="Times New Roman" pitchFamily="18" charset="0"/>
                          <a:cs typeface="Times New Roman" pitchFamily="18" charset="0"/>
                        </a:rPr>
                        <a:t>giá</a:t>
                      </a:r>
                      <a:endParaRPr lang="en-US" sz="2400" dirty="0">
                        <a:solidFill>
                          <a:srgbClr val="002060"/>
                        </a:solidFill>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2060"/>
                          </a:solidFill>
                          <a:latin typeface="Times New Roman" pitchFamily="18" charset="0"/>
                          <a:cs typeface="Times New Roman" pitchFamily="18" charset="0"/>
                        </a:rPr>
                        <a:t>Minh </a:t>
                      </a:r>
                      <a:r>
                        <a:rPr lang="en-US" sz="2400" dirty="0" err="1" smtClean="0">
                          <a:solidFill>
                            <a:srgbClr val="002060"/>
                          </a:solidFill>
                          <a:latin typeface="Times New Roman" pitchFamily="18" charset="0"/>
                          <a:cs typeface="Times New Roman" pitchFamily="18" charset="0"/>
                        </a:rPr>
                        <a:t>chứng</a:t>
                      </a:r>
                      <a:endParaRPr lang="en-US" sz="2400" dirty="0" smtClean="0">
                        <a:solidFill>
                          <a:srgbClr val="002060"/>
                        </a:solidFill>
                        <a:latin typeface="Times New Roman" pitchFamily="18" charset="0"/>
                        <a:cs typeface="Times New Roman" pitchFamily="18" charset="0"/>
                      </a:endParaRPr>
                    </a:p>
                    <a:p>
                      <a:pPr algn="ctr"/>
                      <a:endParaRPr lang="en-US" sz="2400" dirty="0">
                        <a:solidFill>
                          <a:srgbClr val="002060"/>
                        </a:solidFill>
                        <a:latin typeface="Times New Roman" panose="02020603050405020304" pitchFamily="18" charset="0"/>
                        <a:cs typeface="Times New Roman" panose="02020603050405020304" pitchFamily="18" charset="0"/>
                      </a:endParaRPr>
                    </a:p>
                  </a:txBody>
                  <a:tcPr>
                    <a:solidFill>
                      <a:schemeClr val="bg2">
                        <a:lumMod val="90000"/>
                      </a:schemeClr>
                    </a:solidFill>
                  </a:tcPr>
                </a:tc>
              </a:tr>
              <a:tr h="370840">
                <a:tc>
                  <a:txBody>
                    <a:bodyPr/>
                    <a:lstStyle/>
                    <a:p>
                      <a:pPr algn="just"/>
                      <a:r>
                        <a:rPr lang="en-US" sz="2400" b="1" kern="1200" dirty="0" smtClean="0">
                          <a:solidFill>
                            <a:schemeClr val="dk1"/>
                          </a:solidFill>
                          <a:effectLst/>
                          <a:latin typeface="Times New Roman" pitchFamily="18" charset="0"/>
                          <a:ea typeface="+mn-ea"/>
                          <a:cs typeface="Times New Roman" pitchFamily="18" charset="0"/>
                        </a:rPr>
                        <a:t>Đ</a:t>
                      </a:r>
                      <a:r>
                        <a:rPr lang="pl-PL" sz="2400" b="1" kern="1200" dirty="0" smtClean="0">
                          <a:solidFill>
                            <a:schemeClr val="dk1"/>
                          </a:solidFill>
                          <a:effectLst/>
                          <a:latin typeface="Times New Roman" pitchFamily="18" charset="0"/>
                          <a:ea typeface="+mn-ea"/>
                          <a:cs typeface="Times New Roman" pitchFamily="18" charset="0"/>
                        </a:rPr>
                        <a:t>ạt: </a:t>
                      </a:r>
                      <a:r>
                        <a:rPr lang="pl-PL" sz="2400" kern="1200" dirty="0" smtClean="0">
                          <a:solidFill>
                            <a:schemeClr val="dk1"/>
                          </a:solidFill>
                          <a:effectLst/>
                          <a:latin typeface="Times New Roman" pitchFamily="18" charset="0"/>
                          <a:ea typeface="+mn-ea"/>
                          <a:cs typeface="Times New Roman" pitchFamily="18" charset="0"/>
                        </a:rPr>
                        <a:t>Xây dựng được kế hoạch dạy học và giáo dục;</a:t>
                      </a:r>
                      <a:endParaRPr lang="en-US" sz="2400" kern="1200" dirty="0" smtClean="0">
                        <a:solidFill>
                          <a:schemeClr val="dk1"/>
                        </a:solidFill>
                        <a:effectLst/>
                        <a:latin typeface="Times New Roman" pitchFamily="18" charset="0"/>
                        <a:ea typeface="+mn-ea"/>
                        <a:cs typeface="Times New Roman" pitchFamily="18" charset="0"/>
                      </a:endParaRPr>
                    </a:p>
                    <a:p>
                      <a:pPr algn="just"/>
                      <a:r>
                        <a:rPr lang="en-US" sz="2400" b="1" kern="1200" dirty="0" smtClean="0">
                          <a:solidFill>
                            <a:schemeClr val="dk1"/>
                          </a:solidFill>
                          <a:effectLst/>
                          <a:latin typeface="Times New Roman" pitchFamily="18" charset="0"/>
                          <a:ea typeface="+mn-ea"/>
                          <a:cs typeface="Times New Roman" pitchFamily="18" charset="0"/>
                        </a:rPr>
                        <a:t>K</a:t>
                      </a:r>
                      <a:r>
                        <a:rPr lang="pl-PL" sz="2400" b="1" kern="1200" dirty="0" smtClean="0">
                          <a:solidFill>
                            <a:schemeClr val="dk1"/>
                          </a:solidFill>
                          <a:effectLst/>
                          <a:latin typeface="Times New Roman" pitchFamily="18" charset="0"/>
                          <a:ea typeface="+mn-ea"/>
                          <a:cs typeface="Times New Roman" pitchFamily="18" charset="0"/>
                        </a:rPr>
                        <a:t>há: </a:t>
                      </a:r>
                      <a:r>
                        <a:rPr lang="pl-PL" sz="2400" kern="1200" dirty="0" smtClean="0">
                          <a:solidFill>
                            <a:schemeClr val="dk1"/>
                          </a:solidFill>
                          <a:effectLst/>
                          <a:latin typeface="Times New Roman" pitchFamily="18" charset="0"/>
                          <a:ea typeface="+mn-ea"/>
                          <a:cs typeface="Times New Roman" pitchFamily="18" charset="0"/>
                        </a:rPr>
                        <a:t>Chủ động điều chỉnh kế hoạch dạy học và giáo dục phù hợp với điều kiện thực tế của nhà trường và địa phương; </a:t>
                      </a:r>
                      <a:endParaRPr lang="en-US" sz="2400" kern="1200" dirty="0" smtClean="0">
                        <a:solidFill>
                          <a:schemeClr val="dk1"/>
                        </a:solidFill>
                        <a:effectLst/>
                        <a:latin typeface="Times New Roman" pitchFamily="18" charset="0"/>
                        <a:ea typeface="+mn-ea"/>
                        <a:cs typeface="Times New Roman" pitchFamily="18" charset="0"/>
                      </a:endParaRPr>
                    </a:p>
                    <a:p>
                      <a:pPr algn="just"/>
                      <a:r>
                        <a:rPr lang="en-US" sz="2400" b="1" kern="1200" dirty="0" smtClean="0">
                          <a:solidFill>
                            <a:schemeClr val="dk1"/>
                          </a:solidFill>
                          <a:effectLst/>
                          <a:latin typeface="Times New Roman" pitchFamily="18" charset="0"/>
                          <a:ea typeface="+mn-ea"/>
                          <a:cs typeface="Times New Roman" pitchFamily="18" charset="0"/>
                        </a:rPr>
                        <a:t>T</a:t>
                      </a:r>
                      <a:r>
                        <a:rPr lang="pl-PL" sz="2400" b="1" kern="1200" dirty="0" smtClean="0">
                          <a:solidFill>
                            <a:schemeClr val="dk1"/>
                          </a:solidFill>
                          <a:effectLst/>
                          <a:latin typeface="Times New Roman" pitchFamily="18" charset="0"/>
                          <a:ea typeface="+mn-ea"/>
                          <a:cs typeface="Times New Roman" pitchFamily="18" charset="0"/>
                        </a:rPr>
                        <a:t>ốt: </a:t>
                      </a:r>
                      <a:r>
                        <a:rPr lang="pl-PL" sz="2400" kern="1200" dirty="0" smtClean="0">
                          <a:solidFill>
                            <a:schemeClr val="dk1"/>
                          </a:solidFill>
                          <a:effectLst/>
                          <a:latin typeface="Times New Roman" pitchFamily="18" charset="0"/>
                          <a:ea typeface="+mn-ea"/>
                          <a:cs typeface="Times New Roman" pitchFamily="18" charset="0"/>
                        </a:rPr>
                        <a:t>Hướng dẫn, hỗ trợ đồng nghiệp trong việc xây dựng kế hoạch dạy học và giáo dục </a:t>
                      </a:r>
                      <a:endParaRPr lang="en-US" sz="2400" dirty="0">
                        <a:solidFill>
                          <a:srgbClr val="002060"/>
                        </a:solidFill>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endParaRPr lang="en-US" sz="2400" dirty="0" smtClean="0">
                        <a:solidFill>
                          <a:srgbClr val="002060"/>
                        </a:solidFill>
                        <a:latin typeface="Times New Roman" panose="02020603050405020304" pitchFamily="18" charset="0"/>
                        <a:cs typeface="Times New Roman" panose="02020603050405020304" pitchFamily="18" charset="0"/>
                      </a:endParaRPr>
                    </a:p>
                    <a:p>
                      <a:endParaRPr lang="en-US" sz="2400" dirty="0" smtClean="0">
                        <a:solidFill>
                          <a:srgbClr val="002060"/>
                        </a:solidFill>
                        <a:latin typeface="Times New Roman" panose="02020603050405020304" pitchFamily="18" charset="0"/>
                        <a:cs typeface="Times New Roman" panose="02020603050405020304" pitchFamily="18" charset="0"/>
                      </a:endParaRPr>
                    </a:p>
                    <a:p>
                      <a:endParaRPr lang="en-US" sz="2400" dirty="0" smtClean="0">
                        <a:solidFill>
                          <a:srgbClr val="002060"/>
                        </a:solidFill>
                        <a:latin typeface="Times New Roman" panose="02020603050405020304" pitchFamily="18" charset="0"/>
                        <a:cs typeface="Times New Roman" panose="02020603050405020304" pitchFamily="18" charset="0"/>
                      </a:endParaRPr>
                    </a:p>
                    <a:p>
                      <a:endParaRPr lang="en-US" sz="2400" dirty="0" smtClean="0">
                        <a:solidFill>
                          <a:srgbClr val="002060"/>
                        </a:solidFill>
                        <a:latin typeface="Times New Roman" panose="02020603050405020304" pitchFamily="18" charset="0"/>
                        <a:cs typeface="Times New Roman" panose="02020603050405020304" pitchFamily="18" charset="0"/>
                      </a:endParaRPr>
                    </a:p>
                    <a:p>
                      <a:pPr algn="ctr"/>
                      <a:r>
                        <a:rPr lang="en-US" sz="2400" b="1" dirty="0" err="1" smtClean="0">
                          <a:solidFill>
                            <a:srgbClr val="FF0000"/>
                          </a:solidFill>
                          <a:latin typeface="Times New Roman" panose="02020603050405020304" pitchFamily="18" charset="0"/>
                          <a:cs typeface="Times New Roman" panose="02020603050405020304" pitchFamily="18" charset="0"/>
                        </a:rPr>
                        <a:t>Khá</a:t>
                      </a:r>
                      <a:endParaRPr lang="en-US" sz="2400" b="1" dirty="0">
                        <a:solidFill>
                          <a:srgbClr val="FF0000"/>
                        </a:solidFill>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marL="342900" indent="-342900">
                        <a:buFontTx/>
                        <a:buChar char="-"/>
                      </a:pPr>
                      <a:r>
                        <a:rPr lang="en-US" sz="2000" dirty="0" err="1" smtClean="0">
                          <a:solidFill>
                            <a:schemeClr val="tx1"/>
                          </a:solidFill>
                          <a:latin typeface="Times New Roman" panose="02020603050405020304" pitchFamily="18" charset="0"/>
                          <a:cs typeface="Times New Roman" panose="02020603050405020304" pitchFamily="18" charset="0"/>
                        </a:rPr>
                        <a:t>Bản</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kế</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hoạch</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dạy</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học</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giáo</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dục</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được</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tổ</a:t>
                      </a:r>
                      <a:r>
                        <a:rPr lang="en-US" sz="2000" baseline="0" dirty="0" smtClean="0">
                          <a:solidFill>
                            <a:schemeClr val="tx1"/>
                          </a:solidFill>
                          <a:latin typeface="Times New Roman" panose="02020603050405020304" pitchFamily="18" charset="0"/>
                          <a:cs typeface="Times New Roman" panose="02020603050405020304" pitchFamily="18" charset="0"/>
                        </a:rPr>
                        <a:t>/BGH </a:t>
                      </a:r>
                      <a:r>
                        <a:rPr lang="en-US" sz="2000" baseline="0" dirty="0" err="1" smtClean="0">
                          <a:solidFill>
                            <a:schemeClr val="tx1"/>
                          </a:solidFill>
                          <a:latin typeface="Times New Roman" panose="02020603050405020304" pitchFamily="18" charset="0"/>
                          <a:cs typeface="Times New Roman" panose="02020603050405020304" pitchFamily="18" charset="0"/>
                        </a:rPr>
                        <a:t>thông</a:t>
                      </a:r>
                      <a:r>
                        <a:rPr lang="en-US" sz="2000" baseline="0" dirty="0" smtClean="0">
                          <a:solidFill>
                            <a:schemeClr val="tx1"/>
                          </a:solidFill>
                          <a:latin typeface="Times New Roman" panose="02020603050405020304" pitchFamily="18" charset="0"/>
                          <a:cs typeface="Times New Roman" panose="02020603050405020304" pitchFamily="18" charset="0"/>
                        </a:rPr>
                        <a:t> qua;</a:t>
                      </a:r>
                    </a:p>
                    <a:p>
                      <a:pPr marL="342900" marR="0" indent="-342900" algn="l" defTabSz="914400" rtl="0" eaLnBrk="1" fontAlgn="auto" latinLnBrk="0" hangingPunct="1">
                        <a:lnSpc>
                          <a:spcPct val="100000"/>
                        </a:lnSpc>
                        <a:spcBef>
                          <a:spcPts val="0"/>
                        </a:spcBef>
                        <a:spcAft>
                          <a:spcPts val="0"/>
                        </a:spcAft>
                        <a:buClrTx/>
                        <a:buSzTx/>
                        <a:buFontTx/>
                        <a:buChar char="-"/>
                        <a:tabLst/>
                        <a:defRPr/>
                      </a:pPr>
                      <a:r>
                        <a:rPr lang="en-US" sz="2000" dirty="0" err="1" smtClean="0">
                          <a:solidFill>
                            <a:schemeClr val="tx1"/>
                          </a:solidFill>
                          <a:latin typeface="Times New Roman" panose="02020603050405020304" pitchFamily="18" charset="0"/>
                          <a:cs typeface="Times New Roman" panose="02020603050405020304" pitchFamily="18" charset="0"/>
                        </a:rPr>
                        <a:t>Bản</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đánh</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giá</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viên</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chức</a:t>
                      </a:r>
                      <a:r>
                        <a:rPr lang="en-US" sz="2000" baseline="0" dirty="0" smtClean="0">
                          <a:solidFill>
                            <a:schemeClr val="tx1"/>
                          </a:solidFill>
                          <a:latin typeface="Times New Roman" panose="02020603050405020304" pitchFamily="18" charset="0"/>
                          <a:cs typeface="Times New Roman" panose="02020603050405020304" pitchFamily="18" charset="0"/>
                        </a:rPr>
                        <a:t>/BB </a:t>
                      </a:r>
                      <a:r>
                        <a:rPr lang="en-US" sz="2000" baseline="0" dirty="0" err="1" smtClean="0">
                          <a:solidFill>
                            <a:schemeClr val="tx1"/>
                          </a:solidFill>
                          <a:latin typeface="Times New Roman" panose="02020603050405020304" pitchFamily="18" charset="0"/>
                          <a:cs typeface="Times New Roman" panose="02020603050405020304" pitchFamily="18" charset="0"/>
                        </a:rPr>
                        <a:t>kiểm</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tra</a:t>
                      </a:r>
                      <a:r>
                        <a:rPr lang="en-US" sz="2000" baseline="0" dirty="0" smtClean="0">
                          <a:solidFill>
                            <a:schemeClr val="tx1"/>
                          </a:solidFill>
                          <a:latin typeface="Times New Roman" panose="02020603050405020304" pitchFamily="18" charset="0"/>
                          <a:cs typeface="Times New Roman" panose="02020603050405020304" pitchFamily="18" charset="0"/>
                        </a:rPr>
                        <a:t> CM </a:t>
                      </a:r>
                      <a:r>
                        <a:rPr lang="en-US" sz="2000" baseline="0" dirty="0" err="1" smtClean="0">
                          <a:solidFill>
                            <a:schemeClr val="tx1"/>
                          </a:solidFill>
                          <a:latin typeface="Times New Roman" panose="02020603050405020304" pitchFamily="18" charset="0"/>
                          <a:cs typeface="Times New Roman" panose="02020603050405020304" pitchFamily="18" charset="0"/>
                        </a:rPr>
                        <a:t>có</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ghi</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nhận</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việc</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thực</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hiện</a:t>
                      </a:r>
                      <a:r>
                        <a:rPr lang="en-US" sz="2000" baseline="0" dirty="0" smtClean="0">
                          <a:solidFill>
                            <a:schemeClr val="tx1"/>
                          </a:solidFill>
                          <a:latin typeface="Times New Roman" panose="02020603050405020304" pitchFamily="18" charset="0"/>
                          <a:cs typeface="Times New Roman" panose="02020603050405020304" pitchFamily="18" charset="0"/>
                        </a:rPr>
                        <a:t> DH, GD </a:t>
                      </a:r>
                      <a:r>
                        <a:rPr lang="en-US" sz="2000" baseline="0" dirty="0" err="1" smtClean="0">
                          <a:solidFill>
                            <a:schemeClr val="tx1"/>
                          </a:solidFill>
                          <a:latin typeface="Times New Roman" panose="02020603050405020304" pitchFamily="18" charset="0"/>
                          <a:cs typeface="Times New Roman" panose="02020603050405020304" pitchFamily="18" charset="0"/>
                        </a:rPr>
                        <a:t>đúng</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theo</a:t>
                      </a:r>
                      <a:r>
                        <a:rPr lang="en-US" sz="2000" baseline="0" dirty="0" smtClean="0">
                          <a:solidFill>
                            <a:schemeClr val="tx1"/>
                          </a:solidFill>
                          <a:latin typeface="Times New Roman" panose="02020603050405020304" pitchFamily="18" charset="0"/>
                          <a:cs typeface="Times New Roman" panose="02020603050405020304" pitchFamily="18" charset="0"/>
                        </a:rPr>
                        <a:t> KH;</a:t>
                      </a:r>
                    </a:p>
                    <a:p>
                      <a:pPr marL="342900" marR="0" indent="-342900" algn="l" defTabSz="914400" rtl="0" eaLnBrk="1" fontAlgn="auto" latinLnBrk="0" hangingPunct="1">
                        <a:lnSpc>
                          <a:spcPct val="100000"/>
                        </a:lnSpc>
                        <a:spcBef>
                          <a:spcPts val="0"/>
                        </a:spcBef>
                        <a:spcAft>
                          <a:spcPts val="0"/>
                        </a:spcAft>
                        <a:buClrTx/>
                        <a:buSzTx/>
                        <a:buFontTx/>
                        <a:buChar char="-"/>
                        <a:tabLst/>
                        <a:defRPr/>
                      </a:pPr>
                      <a:r>
                        <a:rPr lang="en-US" sz="2000" dirty="0" err="1" smtClean="0">
                          <a:solidFill>
                            <a:schemeClr val="tx1"/>
                          </a:solidFill>
                          <a:latin typeface="Times New Roman" panose="02020603050405020304" pitchFamily="18" charset="0"/>
                          <a:cs typeface="Times New Roman" panose="02020603050405020304" pitchFamily="18" charset="0"/>
                        </a:rPr>
                        <a:t>Bản</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đánh</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giá</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viên</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chức</a:t>
                      </a:r>
                      <a:r>
                        <a:rPr lang="en-US" sz="2000" baseline="0" dirty="0" smtClean="0">
                          <a:solidFill>
                            <a:schemeClr val="tx1"/>
                          </a:solidFill>
                          <a:latin typeface="Times New Roman" panose="02020603050405020304" pitchFamily="18" charset="0"/>
                          <a:cs typeface="Times New Roman" panose="02020603050405020304" pitchFamily="18" charset="0"/>
                        </a:rPr>
                        <a:t>/BB </a:t>
                      </a:r>
                      <a:r>
                        <a:rPr lang="en-US" sz="2000" baseline="0" dirty="0" err="1" smtClean="0">
                          <a:solidFill>
                            <a:schemeClr val="tx1"/>
                          </a:solidFill>
                          <a:latin typeface="Times New Roman" panose="02020603050405020304" pitchFamily="18" charset="0"/>
                          <a:cs typeface="Times New Roman" panose="02020603050405020304" pitchFamily="18" charset="0"/>
                        </a:rPr>
                        <a:t>kiểm</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tra</a:t>
                      </a:r>
                      <a:r>
                        <a:rPr lang="en-US" sz="2000" baseline="0" dirty="0" smtClean="0">
                          <a:solidFill>
                            <a:schemeClr val="tx1"/>
                          </a:solidFill>
                          <a:latin typeface="Times New Roman" panose="02020603050405020304" pitchFamily="18" charset="0"/>
                          <a:cs typeface="Times New Roman" panose="02020603050405020304" pitchFamily="18" charset="0"/>
                        </a:rPr>
                        <a:t> CM </a:t>
                      </a:r>
                      <a:r>
                        <a:rPr lang="en-US" sz="2000" baseline="0" dirty="0" err="1" smtClean="0">
                          <a:solidFill>
                            <a:schemeClr val="tx1"/>
                          </a:solidFill>
                          <a:latin typeface="Times New Roman" panose="02020603050405020304" pitchFamily="18" charset="0"/>
                          <a:cs typeface="Times New Roman" panose="02020603050405020304" pitchFamily="18" charset="0"/>
                        </a:rPr>
                        <a:t>có</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ghi</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nhận</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việc</a:t>
                      </a:r>
                      <a:r>
                        <a:rPr lang="en-US" sz="2000" baseline="0" dirty="0" smtClean="0">
                          <a:solidFill>
                            <a:schemeClr val="tx1"/>
                          </a:solidFill>
                          <a:latin typeface="Times New Roman" panose="02020603050405020304" pitchFamily="18" charset="0"/>
                          <a:cs typeface="Times New Roman" panose="02020603050405020304" pitchFamily="18" charset="0"/>
                        </a:rPr>
                        <a:t> t/h </a:t>
                      </a:r>
                      <a:r>
                        <a:rPr lang="en-US" sz="2000" baseline="0" dirty="0" err="1" smtClean="0">
                          <a:solidFill>
                            <a:schemeClr val="tx1"/>
                          </a:solidFill>
                          <a:latin typeface="Times New Roman" panose="02020603050405020304" pitchFamily="18" charset="0"/>
                          <a:cs typeface="Times New Roman" panose="02020603050405020304" pitchFamily="18" charset="0"/>
                        </a:rPr>
                        <a:t>điều</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chỉnh</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kế</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hoạch</a:t>
                      </a:r>
                      <a:r>
                        <a:rPr lang="en-US" sz="2000" baseline="0" dirty="0" smtClean="0">
                          <a:solidFill>
                            <a:schemeClr val="tx1"/>
                          </a:solidFill>
                          <a:latin typeface="Times New Roman" panose="02020603050405020304" pitchFamily="18" charset="0"/>
                          <a:cs typeface="Times New Roman" panose="02020603050405020304" pitchFamily="18" charset="0"/>
                        </a:rPr>
                        <a:t> DH, GD </a:t>
                      </a:r>
                      <a:r>
                        <a:rPr lang="en-US" sz="2000" baseline="0" dirty="0" err="1" smtClean="0">
                          <a:solidFill>
                            <a:schemeClr val="tx1"/>
                          </a:solidFill>
                          <a:latin typeface="Times New Roman" panose="02020603050405020304" pitchFamily="18" charset="0"/>
                          <a:cs typeface="Times New Roman" panose="02020603050405020304" pitchFamily="18" charset="0"/>
                        </a:rPr>
                        <a:t>phù</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hợp</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tình</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hình</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lớp</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trường</a:t>
                      </a:r>
                      <a:endParaRPr lang="en-US" sz="2000" baseline="0" dirty="0" smtClean="0">
                        <a:solidFill>
                          <a:schemeClr val="tx1"/>
                        </a:solidFill>
                        <a:latin typeface="Times New Roman" panose="02020603050405020304" pitchFamily="18" charset="0"/>
                        <a:cs typeface="Times New Roman" panose="02020603050405020304" pitchFamily="18" charset="0"/>
                      </a:endParaRPr>
                    </a:p>
                    <a:p>
                      <a:pPr marL="342900" marR="0" indent="-342900" algn="l" defTabSz="914400" rtl="0" eaLnBrk="1" fontAlgn="auto" latinLnBrk="0" hangingPunct="1">
                        <a:lnSpc>
                          <a:spcPct val="100000"/>
                        </a:lnSpc>
                        <a:spcBef>
                          <a:spcPts val="0"/>
                        </a:spcBef>
                        <a:spcAft>
                          <a:spcPts val="0"/>
                        </a:spcAft>
                        <a:buClrTx/>
                        <a:buSzTx/>
                        <a:buFontTx/>
                        <a:buChar char="-"/>
                        <a:tabLst/>
                        <a:defRPr/>
                      </a:pPr>
                      <a:r>
                        <a:rPr lang="en-US" sz="2000" baseline="0" dirty="0" err="1" smtClean="0">
                          <a:solidFill>
                            <a:schemeClr val="tx1"/>
                          </a:solidFill>
                          <a:latin typeface="Times New Roman" panose="02020603050405020304" pitchFamily="18" charset="0"/>
                          <a:cs typeface="Times New Roman" panose="02020603050405020304" pitchFamily="18" charset="0"/>
                        </a:rPr>
                        <a:t>Bản</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thống</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kê</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kết</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quả</a:t>
                      </a:r>
                      <a:r>
                        <a:rPr lang="en-US" sz="2000" baseline="0" dirty="0" smtClean="0">
                          <a:solidFill>
                            <a:schemeClr val="tx1"/>
                          </a:solidFill>
                          <a:latin typeface="Times New Roman" panose="02020603050405020304" pitchFamily="18" charset="0"/>
                          <a:cs typeface="Times New Roman" panose="02020603050405020304" pitchFamily="18" charset="0"/>
                        </a:rPr>
                        <a:t> HT, RL </a:t>
                      </a:r>
                      <a:r>
                        <a:rPr lang="en-US" sz="2000" baseline="0" dirty="0" err="1" smtClean="0">
                          <a:solidFill>
                            <a:schemeClr val="tx1"/>
                          </a:solidFill>
                          <a:latin typeface="Times New Roman" panose="02020603050405020304" pitchFamily="18" charset="0"/>
                          <a:cs typeface="Times New Roman" panose="02020603050405020304" pitchFamily="18" charset="0"/>
                        </a:rPr>
                        <a:t>của</a:t>
                      </a:r>
                      <a:r>
                        <a:rPr lang="en-US" sz="2000" baseline="0" dirty="0" smtClean="0">
                          <a:solidFill>
                            <a:schemeClr val="tx1"/>
                          </a:solidFill>
                          <a:latin typeface="Times New Roman" panose="02020603050405020304" pitchFamily="18" charset="0"/>
                          <a:cs typeface="Times New Roman" panose="02020603050405020304" pitchFamily="18" charset="0"/>
                        </a:rPr>
                        <a:t> HS </a:t>
                      </a:r>
                      <a:r>
                        <a:rPr lang="en-US" sz="2000" baseline="0" dirty="0" err="1" smtClean="0">
                          <a:solidFill>
                            <a:schemeClr val="tx1"/>
                          </a:solidFill>
                          <a:latin typeface="Times New Roman" panose="02020603050405020304" pitchFamily="18" charset="0"/>
                          <a:cs typeface="Times New Roman" panose="02020603050405020304" pitchFamily="18" charset="0"/>
                        </a:rPr>
                        <a:t>lớp</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dạy</a:t>
                      </a:r>
                      <a:r>
                        <a:rPr lang="en-US" sz="2000" baseline="0" dirty="0" smtClean="0">
                          <a:solidFill>
                            <a:schemeClr val="tx1"/>
                          </a:solidFill>
                          <a:latin typeface="Times New Roman" panose="02020603050405020304" pitchFamily="18" charset="0"/>
                          <a:cs typeface="Times New Roman" panose="02020603050405020304" pitchFamily="18" charset="0"/>
                        </a:rPr>
                        <a:t>/</a:t>
                      </a:r>
                      <a:r>
                        <a:rPr lang="en-US" sz="2000" baseline="0" dirty="0" err="1" smtClean="0">
                          <a:solidFill>
                            <a:schemeClr val="tx1"/>
                          </a:solidFill>
                          <a:latin typeface="Times New Roman" panose="02020603050405020304" pitchFamily="18" charset="0"/>
                          <a:cs typeface="Times New Roman" panose="02020603050405020304" pitchFamily="18" charset="0"/>
                        </a:rPr>
                        <a:t>chủ</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nhiệm</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có</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sự</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tiến</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bộ</a:t>
                      </a:r>
                      <a:endParaRPr lang="en-US" sz="2000" baseline="0" dirty="0" smtClean="0">
                        <a:solidFill>
                          <a:schemeClr val="tx1"/>
                        </a:solidFill>
                        <a:latin typeface="Times New Roman" panose="02020603050405020304" pitchFamily="18" charset="0"/>
                        <a:cs typeface="Times New Roman" panose="02020603050405020304" pitchFamily="18" charset="0"/>
                      </a:endParaRPr>
                    </a:p>
                  </a:txBody>
                  <a:tcPr>
                    <a:solidFill>
                      <a:schemeClr val="bg2">
                        <a:lumMod val="90000"/>
                      </a:schemeClr>
                    </a:solidFill>
                  </a:tcPr>
                </a:tc>
              </a:tr>
            </a:tbl>
          </a:graphicData>
        </a:graphic>
      </p:graphicFrame>
      <p:sp>
        <p:nvSpPr>
          <p:cNvPr id="5" name="TextBox 4"/>
          <p:cNvSpPr txBox="1"/>
          <p:nvPr/>
        </p:nvSpPr>
        <p:spPr>
          <a:xfrm>
            <a:off x="838198" y="831275"/>
            <a:ext cx="11353801" cy="830997"/>
          </a:xfrm>
          <a:prstGeom prst="rect">
            <a:avLst/>
          </a:prstGeom>
          <a:noFill/>
        </p:spPr>
        <p:txBody>
          <a:bodyPr wrap="square" rtlCol="0">
            <a:spAutoFit/>
          </a:bodyPr>
          <a:lstStyle/>
          <a:p>
            <a:r>
              <a:rPr lang="pl-PL" sz="2400" b="1" i="1" dirty="0">
                <a:solidFill>
                  <a:srgbClr val="0070C0"/>
                </a:solidFill>
                <a:latin typeface="Times New Roman" panose="02020603050405020304" pitchFamily="18" charset="0"/>
                <a:cs typeface="Times New Roman" panose="02020603050405020304" pitchFamily="18" charset="0"/>
              </a:rPr>
              <a:t>Nắm vững chuyên môn và thành thạo nghiệp vụ; thường xuyên cập nhật, nâng cao năng lực chuyên môn và nghiệp vụ đáp ứng yêu cầu đổi mới giáo </a:t>
            </a:r>
            <a:r>
              <a:rPr lang="pl-PL" sz="2400" b="1" i="1" dirty="0" smtClean="0">
                <a:solidFill>
                  <a:srgbClr val="0070C0"/>
                </a:solidFill>
                <a:latin typeface="Times New Roman" panose="02020603050405020304" pitchFamily="18" charset="0"/>
                <a:cs typeface="Times New Roman" panose="02020603050405020304" pitchFamily="18" charset="0"/>
              </a:rPr>
              <a:t>dục</a:t>
            </a:r>
            <a:endParaRPr lang="en-US" sz="2400" b="1"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34799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170" y="0"/>
            <a:ext cx="10515600" cy="1325563"/>
          </a:xfrm>
        </p:spPr>
        <p:txBody>
          <a:bodyPr>
            <a:normAutofit/>
          </a:bodyPr>
          <a:lstStyle/>
          <a:p>
            <a:pPr algn="ctr"/>
            <a:r>
              <a:rPr lang="en-US" sz="3200" b="1" dirty="0" smtClean="0">
                <a:solidFill>
                  <a:srgbClr val="C00000"/>
                </a:solidFill>
                <a:latin typeface="Times New Roman" pitchFamily="18" charset="0"/>
                <a:cs typeface="Times New Roman" pitchFamily="18" charset="0"/>
              </a:rPr>
              <a:t>BẢNG TỔNG HỢP KẾT QUẢ TỰ ĐÁNH GIÁ</a:t>
            </a:r>
            <a:endParaRPr lang="en-US" sz="3200" b="1" dirty="0">
              <a:solidFill>
                <a:srgbClr val="C00000"/>
              </a:solidFill>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00270749"/>
              </p:ext>
            </p:extLst>
          </p:nvPr>
        </p:nvGraphicFramePr>
        <p:xfrm>
          <a:off x="356750" y="1159785"/>
          <a:ext cx="11655141" cy="5343190"/>
        </p:xfrm>
        <a:graphic>
          <a:graphicData uri="http://schemas.openxmlformats.org/drawingml/2006/table">
            <a:tbl>
              <a:tblPr firstRow="1" bandRow="1">
                <a:tableStyleId>{5C22544A-7EE6-4342-B048-85BDC9FD1C3A}</a:tableStyleId>
              </a:tblPr>
              <a:tblGrid>
                <a:gridCol w="2277688"/>
                <a:gridCol w="2277688"/>
                <a:gridCol w="2277688"/>
                <a:gridCol w="2277688"/>
                <a:gridCol w="2544389"/>
              </a:tblGrid>
              <a:tr h="669015">
                <a:tc>
                  <a:txBody>
                    <a:bodyPr/>
                    <a:lstStyle/>
                    <a:p>
                      <a:pPr algn="ctr"/>
                      <a:r>
                        <a:rPr lang="en-US" sz="2400" dirty="0" smtClean="0">
                          <a:solidFill>
                            <a:srgbClr val="C00000"/>
                          </a:solidFill>
                          <a:latin typeface="Times New Roman" panose="02020603050405020304" pitchFamily="18" charset="0"/>
                          <a:cs typeface="Times New Roman" panose="02020603050405020304" pitchFamily="18" charset="0"/>
                        </a:rPr>
                        <a:t>TIÊU</a:t>
                      </a:r>
                      <a:r>
                        <a:rPr lang="en-US" sz="2400" baseline="0" dirty="0" smtClean="0">
                          <a:solidFill>
                            <a:srgbClr val="C00000"/>
                          </a:solidFill>
                          <a:latin typeface="Times New Roman" pitchFamily="18" charset="0"/>
                          <a:cs typeface="Times New Roman" pitchFamily="18" charset="0"/>
                        </a:rPr>
                        <a:t> CHUẨN 1</a:t>
                      </a:r>
                      <a:endParaRPr lang="en-US" sz="2400" dirty="0">
                        <a:solidFill>
                          <a:srgbClr val="C00000"/>
                        </a:solidFill>
                        <a:latin typeface="Times New Roman" pitchFamily="18" charset="0"/>
                        <a:cs typeface="Times New Roman" pitchFamily="18" charset="0"/>
                      </a:endParaRPr>
                    </a:p>
                  </a:txBody>
                  <a:tcP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C00000"/>
                          </a:solidFill>
                          <a:latin typeface="Times New Roman" panose="02020603050405020304" pitchFamily="18" charset="0"/>
                          <a:cs typeface="Times New Roman" panose="02020603050405020304" pitchFamily="18" charset="0"/>
                        </a:rPr>
                        <a:t>TIÊU</a:t>
                      </a:r>
                      <a:r>
                        <a:rPr lang="en-US" sz="2400" baseline="0" dirty="0" smtClean="0">
                          <a:solidFill>
                            <a:srgbClr val="C00000"/>
                          </a:solidFill>
                          <a:latin typeface="Times New Roman" pitchFamily="18" charset="0"/>
                          <a:cs typeface="Times New Roman" pitchFamily="18" charset="0"/>
                        </a:rPr>
                        <a:t> CHUẨN 2</a:t>
                      </a:r>
                      <a:endParaRPr lang="en-US" sz="2400" dirty="0" smtClean="0">
                        <a:solidFill>
                          <a:srgbClr val="C00000"/>
                        </a:solidFill>
                        <a:latin typeface="Times New Roman" pitchFamily="18" charset="0"/>
                        <a:cs typeface="Times New Roman" pitchFamily="18" charset="0"/>
                      </a:endParaRPr>
                    </a:p>
                  </a:txBody>
                  <a:tcP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C00000"/>
                          </a:solidFill>
                          <a:latin typeface="Times New Roman" panose="02020603050405020304" pitchFamily="18" charset="0"/>
                          <a:cs typeface="Times New Roman" panose="02020603050405020304" pitchFamily="18" charset="0"/>
                        </a:rPr>
                        <a:t>TIÊU</a:t>
                      </a:r>
                      <a:r>
                        <a:rPr lang="en-US" sz="2400" baseline="0" dirty="0" smtClean="0">
                          <a:solidFill>
                            <a:srgbClr val="C00000"/>
                          </a:solidFill>
                          <a:latin typeface="Times New Roman" pitchFamily="18" charset="0"/>
                          <a:cs typeface="Times New Roman" pitchFamily="18" charset="0"/>
                        </a:rPr>
                        <a:t> CHUẨN 3</a:t>
                      </a:r>
                      <a:endParaRPr lang="en-US" sz="2400" dirty="0" smtClean="0">
                        <a:solidFill>
                          <a:srgbClr val="C00000"/>
                        </a:solidFill>
                        <a:latin typeface="Times New Roman" pitchFamily="18" charset="0"/>
                        <a:cs typeface="Times New Roman" pitchFamily="18" charset="0"/>
                      </a:endParaRPr>
                    </a:p>
                    <a:p>
                      <a:pPr algn="ctr"/>
                      <a:endParaRPr lang="en-US" sz="2400" dirty="0">
                        <a:solidFill>
                          <a:srgbClr val="C0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C00000"/>
                          </a:solidFill>
                          <a:latin typeface="Times New Roman" panose="02020603050405020304" pitchFamily="18" charset="0"/>
                          <a:cs typeface="Times New Roman" panose="02020603050405020304" pitchFamily="18" charset="0"/>
                        </a:rPr>
                        <a:t>TIÊU</a:t>
                      </a:r>
                      <a:r>
                        <a:rPr lang="en-US" sz="2400" baseline="0" dirty="0" smtClean="0">
                          <a:solidFill>
                            <a:srgbClr val="C00000"/>
                          </a:solidFill>
                          <a:latin typeface="Times New Roman" pitchFamily="18" charset="0"/>
                          <a:cs typeface="Times New Roman" pitchFamily="18" charset="0"/>
                        </a:rPr>
                        <a:t> CHUẨN 4</a:t>
                      </a:r>
                      <a:endParaRPr lang="en-US" sz="2400" dirty="0" smtClean="0">
                        <a:solidFill>
                          <a:srgbClr val="C00000"/>
                        </a:solidFill>
                        <a:latin typeface="Times New Roman" pitchFamily="18" charset="0"/>
                        <a:cs typeface="Times New Roman" pitchFamily="18" charset="0"/>
                      </a:endParaRPr>
                    </a:p>
                    <a:p>
                      <a:pPr algn="ctr"/>
                      <a:endParaRPr lang="en-US" sz="2400" dirty="0">
                        <a:solidFill>
                          <a:srgbClr val="C0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C00000"/>
                          </a:solidFill>
                          <a:latin typeface="Times New Roman" panose="02020603050405020304" pitchFamily="18" charset="0"/>
                          <a:cs typeface="Times New Roman" panose="02020603050405020304" pitchFamily="18" charset="0"/>
                        </a:rPr>
                        <a:t>TIÊU</a:t>
                      </a:r>
                      <a:r>
                        <a:rPr lang="en-US" sz="2400" baseline="0" dirty="0" smtClean="0">
                          <a:solidFill>
                            <a:srgbClr val="C00000"/>
                          </a:solidFill>
                          <a:latin typeface="Times New Roman" pitchFamily="18" charset="0"/>
                          <a:cs typeface="Times New Roman" pitchFamily="18" charset="0"/>
                        </a:rPr>
                        <a:t> CHUẨN 5</a:t>
                      </a:r>
                      <a:endParaRPr lang="en-US" sz="2400" dirty="0" smtClean="0">
                        <a:solidFill>
                          <a:srgbClr val="C00000"/>
                        </a:solidFill>
                        <a:latin typeface="Times New Roman" pitchFamily="18" charset="0"/>
                        <a:cs typeface="Times New Roman" pitchFamily="18" charset="0"/>
                      </a:endParaRPr>
                    </a:p>
                    <a:p>
                      <a:pPr algn="ctr"/>
                      <a:endParaRPr lang="en-US" sz="2400" dirty="0">
                        <a:solidFill>
                          <a:srgbClr val="C0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r>
              <a:tr h="501710">
                <a:tc>
                  <a:txBody>
                    <a:bodyPr/>
                    <a:lstStyle/>
                    <a:p>
                      <a:r>
                        <a:rPr lang="en-US" sz="2400" smtClean="0">
                          <a:solidFill>
                            <a:srgbClr val="0070C0"/>
                          </a:solidFill>
                          <a:latin typeface="Times New Roman" pitchFamily="18" charset="0"/>
                          <a:cs typeface="Times New Roman" pitchFamily="18" charset="0"/>
                        </a:rPr>
                        <a:t>Tiêu</a:t>
                      </a:r>
                      <a:r>
                        <a:rPr lang="en-US" sz="2400" baseline="0" smtClean="0">
                          <a:solidFill>
                            <a:srgbClr val="0070C0"/>
                          </a:solidFill>
                          <a:latin typeface="Times New Roman" pitchFamily="18" charset="0"/>
                          <a:cs typeface="Times New Roman" pitchFamily="18" charset="0"/>
                        </a:rPr>
                        <a:t> chí 1. </a:t>
                      </a:r>
                      <a:r>
                        <a:rPr lang="en-US" sz="2400" b="1" baseline="0" smtClean="0">
                          <a:latin typeface="Times New Roman" pitchFamily="18" charset="0"/>
                          <a:cs typeface="Times New Roman" pitchFamily="18" charset="0"/>
                        </a:rPr>
                        <a:t>Tốt.</a:t>
                      </a:r>
                      <a:endParaRPr lang="en-US" sz="2400" b="1">
                        <a:latin typeface="Times New Roman" pitchFamily="18" charset="0"/>
                        <a:cs typeface="Times New Roman" pitchFamily="18" charset="0"/>
                      </a:endParaRPr>
                    </a:p>
                  </a:txBody>
                  <a:tcPr/>
                </a:tc>
                <a:tc>
                  <a:txBody>
                    <a:bodyPr/>
                    <a:lstStyle/>
                    <a:p>
                      <a:r>
                        <a:rPr lang="en-US" sz="2400" dirty="0" err="1" smtClean="0">
                          <a:solidFill>
                            <a:srgbClr val="0070C0"/>
                          </a:solidFill>
                          <a:latin typeface="Times New Roman" pitchFamily="18" charset="0"/>
                          <a:cs typeface="Times New Roman" pitchFamily="18" charset="0"/>
                        </a:rPr>
                        <a:t>Tiêu</a:t>
                      </a:r>
                      <a:r>
                        <a:rPr lang="en-US" sz="2400" baseline="0" dirty="0" smtClean="0">
                          <a:solidFill>
                            <a:srgbClr val="0070C0"/>
                          </a:solidFill>
                          <a:latin typeface="Times New Roman" pitchFamily="18" charset="0"/>
                          <a:cs typeface="Times New Roman" pitchFamily="18" charset="0"/>
                        </a:rPr>
                        <a:t> </a:t>
                      </a:r>
                      <a:r>
                        <a:rPr lang="en-US" sz="2400" baseline="0" dirty="0" err="1" smtClean="0">
                          <a:solidFill>
                            <a:srgbClr val="0070C0"/>
                          </a:solidFill>
                          <a:latin typeface="Times New Roman" pitchFamily="18" charset="0"/>
                          <a:cs typeface="Times New Roman" pitchFamily="18" charset="0"/>
                        </a:rPr>
                        <a:t>chí</a:t>
                      </a:r>
                      <a:r>
                        <a:rPr lang="en-US" sz="2400" baseline="0" dirty="0" smtClean="0">
                          <a:solidFill>
                            <a:srgbClr val="0070C0"/>
                          </a:solidFill>
                          <a:latin typeface="Times New Roman" pitchFamily="18" charset="0"/>
                          <a:cs typeface="Times New Roman" pitchFamily="18" charset="0"/>
                        </a:rPr>
                        <a:t> 3.</a:t>
                      </a:r>
                      <a:r>
                        <a:rPr lang="en-US" sz="2400" baseline="0" dirty="0" smtClean="0">
                          <a:latin typeface="Times New Roman" pitchFamily="18" charset="0"/>
                          <a:cs typeface="Times New Roman" pitchFamily="18" charset="0"/>
                        </a:rPr>
                        <a:t> </a:t>
                      </a:r>
                      <a:r>
                        <a:rPr lang="en-US" sz="2400" b="1" baseline="0" dirty="0" err="1" smtClean="0">
                          <a:latin typeface="Times New Roman" pitchFamily="18" charset="0"/>
                          <a:cs typeface="Times New Roman" pitchFamily="18" charset="0"/>
                        </a:rPr>
                        <a:t>Tốt</a:t>
                      </a:r>
                      <a:r>
                        <a:rPr lang="en-US" sz="2400" b="1" baseline="0"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a:txBody>
                  <a:tcPr/>
                </a:tc>
                <a:tc>
                  <a:txBody>
                    <a:bodyPr/>
                    <a:lstStyle/>
                    <a:p>
                      <a:r>
                        <a:rPr lang="en-US" sz="2400" dirty="0" err="1" smtClean="0">
                          <a:latin typeface="Times New Roman" pitchFamily="18" charset="0"/>
                          <a:cs typeface="Times New Roman" pitchFamily="18" charset="0"/>
                        </a:rPr>
                        <a:t>Tiêu</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chí</a:t>
                      </a:r>
                      <a:r>
                        <a:rPr lang="en-US" sz="2400" baseline="0" dirty="0" smtClean="0">
                          <a:latin typeface="Times New Roman" pitchFamily="18" charset="0"/>
                          <a:cs typeface="Times New Roman" pitchFamily="18" charset="0"/>
                        </a:rPr>
                        <a:t> 8. </a:t>
                      </a:r>
                      <a:r>
                        <a:rPr lang="en-US" sz="2400" b="1" baseline="0" dirty="0" err="1" smtClean="0">
                          <a:latin typeface="Times New Roman" pitchFamily="18" charset="0"/>
                          <a:cs typeface="Times New Roman" pitchFamily="18" charset="0"/>
                        </a:rPr>
                        <a:t>Khá</a:t>
                      </a:r>
                      <a:r>
                        <a:rPr lang="en-US" sz="2400" baseline="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txBody>
                  <a:tcPr/>
                </a:tc>
                <a:tc>
                  <a:txBody>
                    <a:bodyPr/>
                    <a:lstStyle/>
                    <a:p>
                      <a:r>
                        <a:rPr lang="en-US" sz="2400" dirty="0" err="1" smtClean="0">
                          <a:solidFill>
                            <a:srgbClr val="0070C0"/>
                          </a:solidFill>
                          <a:latin typeface="Times New Roman" pitchFamily="18" charset="0"/>
                          <a:cs typeface="Times New Roman" pitchFamily="18" charset="0"/>
                        </a:rPr>
                        <a:t>Tiêu</a:t>
                      </a:r>
                      <a:r>
                        <a:rPr lang="en-US" sz="2400" baseline="0" dirty="0" smtClean="0">
                          <a:solidFill>
                            <a:srgbClr val="0070C0"/>
                          </a:solidFill>
                          <a:latin typeface="Times New Roman" pitchFamily="18" charset="0"/>
                          <a:cs typeface="Times New Roman" pitchFamily="18" charset="0"/>
                        </a:rPr>
                        <a:t> </a:t>
                      </a:r>
                      <a:r>
                        <a:rPr lang="en-US" sz="2400" baseline="0" dirty="0" err="1" smtClean="0">
                          <a:solidFill>
                            <a:srgbClr val="0070C0"/>
                          </a:solidFill>
                          <a:latin typeface="Times New Roman" pitchFamily="18" charset="0"/>
                          <a:cs typeface="Times New Roman" pitchFamily="18" charset="0"/>
                        </a:rPr>
                        <a:t>chí</a:t>
                      </a:r>
                      <a:r>
                        <a:rPr lang="en-US" sz="2400" baseline="0" dirty="0" smtClean="0">
                          <a:solidFill>
                            <a:srgbClr val="0070C0"/>
                          </a:solidFill>
                          <a:latin typeface="Times New Roman" pitchFamily="18" charset="0"/>
                          <a:cs typeface="Times New Roman" pitchFamily="18" charset="0"/>
                        </a:rPr>
                        <a:t> 11. </a:t>
                      </a:r>
                      <a:r>
                        <a:rPr lang="en-US" sz="2400" b="1" baseline="0" dirty="0" err="1" smtClean="0">
                          <a:solidFill>
                            <a:schemeClr val="tx1"/>
                          </a:solidFill>
                          <a:latin typeface="Times New Roman" pitchFamily="18" charset="0"/>
                          <a:cs typeface="Times New Roman" pitchFamily="18" charset="0"/>
                        </a:rPr>
                        <a:t>Khá</a:t>
                      </a:r>
                      <a:r>
                        <a:rPr lang="en-US" sz="2400" b="1" baseline="0" dirty="0" smtClean="0">
                          <a:solidFill>
                            <a:schemeClr val="tx1"/>
                          </a:solidFill>
                          <a:latin typeface="Times New Roman" pitchFamily="18" charset="0"/>
                          <a:cs typeface="Times New Roman" pitchFamily="18" charset="0"/>
                        </a:rPr>
                        <a:t>.</a:t>
                      </a:r>
                      <a:endParaRPr lang="en-US" sz="2400" b="1" dirty="0">
                        <a:solidFill>
                          <a:schemeClr val="tx1"/>
                        </a:solidFill>
                        <a:latin typeface="Times New Roman" pitchFamily="18" charset="0"/>
                        <a:cs typeface="Times New Roman" pitchFamily="18" charset="0"/>
                      </a:endParaRPr>
                    </a:p>
                  </a:txBody>
                  <a:tcPr/>
                </a:tc>
                <a:tc>
                  <a:txBody>
                    <a:bodyPr/>
                    <a:lstStyle/>
                    <a:p>
                      <a:r>
                        <a:rPr lang="en-US" sz="2400" dirty="0" err="1" smtClean="0">
                          <a:latin typeface="Times New Roman" pitchFamily="18" charset="0"/>
                          <a:cs typeface="Times New Roman" pitchFamily="18" charset="0"/>
                        </a:rPr>
                        <a:t>Tiêu</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chí</a:t>
                      </a:r>
                      <a:r>
                        <a:rPr lang="en-US" sz="2400" baseline="0" dirty="0" smtClean="0">
                          <a:latin typeface="Times New Roman" pitchFamily="18" charset="0"/>
                          <a:cs typeface="Times New Roman" pitchFamily="18" charset="0"/>
                        </a:rPr>
                        <a:t> 14. </a:t>
                      </a:r>
                      <a:r>
                        <a:rPr lang="en-US" sz="2400" b="1" baseline="0" dirty="0" err="1" smtClean="0">
                          <a:latin typeface="Times New Roman" pitchFamily="18" charset="0"/>
                          <a:cs typeface="Times New Roman" pitchFamily="18" charset="0"/>
                        </a:rPr>
                        <a:t>Khá</a:t>
                      </a:r>
                      <a:r>
                        <a:rPr lang="en-US" sz="2400" b="1" baseline="0"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a:txBody>
                  <a:tcPr/>
                </a:tc>
              </a:tr>
              <a:tr h="501710">
                <a:tc>
                  <a:txBody>
                    <a:bodyPr/>
                    <a:lstStyle/>
                    <a:p>
                      <a:r>
                        <a:rPr lang="en-US" sz="2400" smtClean="0">
                          <a:solidFill>
                            <a:srgbClr val="0070C0"/>
                          </a:solidFill>
                          <a:latin typeface="Times New Roman" pitchFamily="18" charset="0"/>
                          <a:cs typeface="Times New Roman" pitchFamily="18" charset="0"/>
                        </a:rPr>
                        <a:t>Tiêu</a:t>
                      </a:r>
                      <a:r>
                        <a:rPr lang="en-US" sz="2400" baseline="0" smtClean="0">
                          <a:solidFill>
                            <a:srgbClr val="0070C0"/>
                          </a:solidFill>
                          <a:latin typeface="Times New Roman" pitchFamily="18" charset="0"/>
                          <a:cs typeface="Times New Roman" pitchFamily="18" charset="0"/>
                        </a:rPr>
                        <a:t> chí 2. </a:t>
                      </a:r>
                      <a:r>
                        <a:rPr lang="en-US" sz="2400" b="1" baseline="0" smtClean="0">
                          <a:latin typeface="Times New Roman" pitchFamily="18" charset="0"/>
                          <a:cs typeface="Times New Roman" pitchFamily="18" charset="0"/>
                        </a:rPr>
                        <a:t>Khá.</a:t>
                      </a:r>
                      <a:endParaRPr lang="en-US" sz="2400" b="1">
                        <a:latin typeface="Times New Roman" pitchFamily="18" charset="0"/>
                        <a:cs typeface="Times New Roman" pitchFamily="18" charset="0"/>
                      </a:endParaRPr>
                    </a:p>
                  </a:txBody>
                  <a:tcPr/>
                </a:tc>
                <a:tc>
                  <a:txBody>
                    <a:bodyPr/>
                    <a:lstStyle/>
                    <a:p>
                      <a:r>
                        <a:rPr lang="en-US" sz="2400" dirty="0" err="1" smtClean="0">
                          <a:solidFill>
                            <a:srgbClr val="0070C0"/>
                          </a:solidFill>
                          <a:latin typeface="Times New Roman" pitchFamily="18" charset="0"/>
                          <a:cs typeface="Times New Roman" pitchFamily="18" charset="0"/>
                        </a:rPr>
                        <a:t>Tiêu</a:t>
                      </a:r>
                      <a:r>
                        <a:rPr lang="en-US" sz="2400" baseline="0" dirty="0" smtClean="0">
                          <a:solidFill>
                            <a:srgbClr val="0070C0"/>
                          </a:solidFill>
                          <a:latin typeface="Times New Roman" pitchFamily="18" charset="0"/>
                          <a:cs typeface="Times New Roman" pitchFamily="18" charset="0"/>
                        </a:rPr>
                        <a:t> </a:t>
                      </a:r>
                      <a:r>
                        <a:rPr lang="en-US" sz="2400" baseline="0" dirty="0" err="1" smtClean="0">
                          <a:solidFill>
                            <a:srgbClr val="0070C0"/>
                          </a:solidFill>
                          <a:latin typeface="Times New Roman" pitchFamily="18" charset="0"/>
                          <a:cs typeface="Times New Roman" pitchFamily="18" charset="0"/>
                        </a:rPr>
                        <a:t>chí</a:t>
                      </a:r>
                      <a:r>
                        <a:rPr lang="en-US" sz="2400" baseline="0" dirty="0" smtClean="0">
                          <a:solidFill>
                            <a:srgbClr val="0070C0"/>
                          </a:solidFill>
                          <a:latin typeface="Times New Roman" pitchFamily="18" charset="0"/>
                          <a:cs typeface="Times New Roman" pitchFamily="18" charset="0"/>
                        </a:rPr>
                        <a:t> 4</a:t>
                      </a:r>
                      <a:r>
                        <a:rPr lang="en-US" sz="2400" baseline="0" dirty="0" smtClean="0">
                          <a:latin typeface="Times New Roman" pitchFamily="18" charset="0"/>
                          <a:cs typeface="Times New Roman" pitchFamily="18" charset="0"/>
                        </a:rPr>
                        <a:t>. </a:t>
                      </a:r>
                      <a:r>
                        <a:rPr lang="en-US" sz="2400" b="1" baseline="0" dirty="0" err="1" smtClean="0">
                          <a:latin typeface="Times New Roman" pitchFamily="18" charset="0"/>
                          <a:cs typeface="Times New Roman" pitchFamily="18" charset="0"/>
                        </a:rPr>
                        <a:t>Khá</a:t>
                      </a:r>
                      <a:r>
                        <a:rPr lang="en-US" sz="2400" b="1" baseline="0"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a:txBody>
                  <a:tcPr/>
                </a:tc>
                <a:tc>
                  <a:txBody>
                    <a:bodyPr/>
                    <a:lstStyle/>
                    <a:p>
                      <a:r>
                        <a:rPr lang="en-US" sz="2400" dirty="0" err="1" smtClean="0">
                          <a:solidFill>
                            <a:srgbClr val="0070C0"/>
                          </a:solidFill>
                          <a:latin typeface="Times New Roman" pitchFamily="18" charset="0"/>
                          <a:cs typeface="Times New Roman" pitchFamily="18" charset="0"/>
                        </a:rPr>
                        <a:t>Tiêu</a:t>
                      </a:r>
                      <a:r>
                        <a:rPr lang="en-US" sz="2400" baseline="0" dirty="0" smtClean="0">
                          <a:solidFill>
                            <a:srgbClr val="0070C0"/>
                          </a:solidFill>
                          <a:latin typeface="Times New Roman" pitchFamily="18" charset="0"/>
                          <a:cs typeface="Times New Roman" pitchFamily="18" charset="0"/>
                        </a:rPr>
                        <a:t> </a:t>
                      </a:r>
                      <a:r>
                        <a:rPr lang="en-US" sz="2400" baseline="0" dirty="0" err="1" smtClean="0">
                          <a:solidFill>
                            <a:srgbClr val="0070C0"/>
                          </a:solidFill>
                          <a:latin typeface="Times New Roman" pitchFamily="18" charset="0"/>
                          <a:cs typeface="Times New Roman" pitchFamily="18" charset="0"/>
                        </a:rPr>
                        <a:t>chí</a:t>
                      </a:r>
                      <a:r>
                        <a:rPr lang="en-US" sz="2400" baseline="0" dirty="0" smtClean="0">
                          <a:solidFill>
                            <a:srgbClr val="0070C0"/>
                          </a:solidFill>
                          <a:latin typeface="Times New Roman" pitchFamily="18" charset="0"/>
                          <a:cs typeface="Times New Roman" pitchFamily="18" charset="0"/>
                        </a:rPr>
                        <a:t> 9 </a:t>
                      </a:r>
                      <a:r>
                        <a:rPr lang="en-US" sz="2400" b="1" baseline="0" dirty="0" err="1" smtClean="0">
                          <a:solidFill>
                            <a:schemeClr val="tx1"/>
                          </a:solidFill>
                          <a:latin typeface="Times New Roman" pitchFamily="18" charset="0"/>
                          <a:cs typeface="Times New Roman" pitchFamily="18" charset="0"/>
                        </a:rPr>
                        <a:t>Tốt</a:t>
                      </a:r>
                      <a:r>
                        <a:rPr lang="en-US" sz="2400" b="1" baseline="0" dirty="0" smtClean="0">
                          <a:solidFill>
                            <a:schemeClr val="tx1"/>
                          </a:solidFill>
                          <a:latin typeface="Times New Roman" pitchFamily="18" charset="0"/>
                          <a:cs typeface="Times New Roman" pitchFamily="18" charset="0"/>
                        </a:rPr>
                        <a:t>.</a:t>
                      </a:r>
                      <a:endParaRPr lang="en-US" sz="2400" b="1" dirty="0">
                        <a:solidFill>
                          <a:schemeClr val="tx1"/>
                        </a:solidFill>
                        <a:latin typeface="Times New Roman" pitchFamily="18" charset="0"/>
                        <a:cs typeface="Times New Roman" pitchFamily="18" charset="0"/>
                      </a:endParaRPr>
                    </a:p>
                  </a:txBody>
                  <a:tcPr/>
                </a:tc>
                <a:tc>
                  <a:txBody>
                    <a:bodyPr/>
                    <a:lstStyle/>
                    <a:p>
                      <a:r>
                        <a:rPr lang="en-US" sz="2400" dirty="0" err="1" smtClean="0">
                          <a:latin typeface="Times New Roman" pitchFamily="18" charset="0"/>
                          <a:cs typeface="Times New Roman" pitchFamily="18" charset="0"/>
                        </a:rPr>
                        <a:t>Tiêu</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chí</a:t>
                      </a:r>
                      <a:r>
                        <a:rPr lang="en-US" sz="2400" baseline="0" dirty="0" smtClean="0">
                          <a:latin typeface="Times New Roman" pitchFamily="18" charset="0"/>
                          <a:cs typeface="Times New Roman" pitchFamily="18" charset="0"/>
                        </a:rPr>
                        <a:t> 12. </a:t>
                      </a:r>
                      <a:r>
                        <a:rPr lang="en-US" sz="2400" b="1" baseline="0" dirty="0" err="1" smtClean="0">
                          <a:latin typeface="Times New Roman" pitchFamily="18" charset="0"/>
                          <a:cs typeface="Times New Roman" pitchFamily="18" charset="0"/>
                        </a:rPr>
                        <a:t>Tốt</a:t>
                      </a:r>
                      <a:r>
                        <a:rPr lang="en-US" sz="2400" baseline="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txBody>
                  <a:tcPr/>
                </a:tc>
                <a:tc>
                  <a:txBody>
                    <a:bodyPr/>
                    <a:lstStyle/>
                    <a:p>
                      <a:r>
                        <a:rPr lang="en-US" sz="2400" dirty="0" err="1" smtClean="0">
                          <a:latin typeface="Times New Roman" pitchFamily="18" charset="0"/>
                          <a:cs typeface="Times New Roman" pitchFamily="18" charset="0"/>
                        </a:rPr>
                        <a:t>Tiêu</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chí</a:t>
                      </a:r>
                      <a:r>
                        <a:rPr lang="en-US" sz="2400" baseline="0" dirty="0" smtClean="0">
                          <a:latin typeface="Times New Roman" pitchFamily="18" charset="0"/>
                          <a:cs typeface="Times New Roman" pitchFamily="18" charset="0"/>
                        </a:rPr>
                        <a:t> 15. </a:t>
                      </a:r>
                      <a:r>
                        <a:rPr lang="en-US" sz="2400" b="1" baseline="0" dirty="0" err="1" smtClean="0">
                          <a:latin typeface="Times New Roman" pitchFamily="18" charset="0"/>
                          <a:cs typeface="Times New Roman" pitchFamily="18" charset="0"/>
                        </a:rPr>
                        <a:t>Khá</a:t>
                      </a:r>
                      <a:r>
                        <a:rPr lang="en-US" sz="2400" b="1" baseline="0"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a:txBody>
                  <a:tcPr/>
                </a:tc>
              </a:tr>
              <a:tr h="501710">
                <a:tc>
                  <a:txBody>
                    <a:bodyPr/>
                    <a:lstStyle/>
                    <a:p>
                      <a:endParaRPr lang="en-US" sz="2400" b="1" dirty="0">
                        <a:latin typeface="Times New Roman" pitchFamily="18" charset="0"/>
                        <a:cs typeface="Times New Roman" pitchFamily="18" charset="0"/>
                      </a:endParaRPr>
                    </a:p>
                  </a:txBody>
                  <a:tcPr/>
                </a:tc>
                <a:tc>
                  <a:txBody>
                    <a:bodyPr/>
                    <a:lstStyle/>
                    <a:p>
                      <a:r>
                        <a:rPr lang="en-US" sz="2400" dirty="0" err="1" smtClean="0">
                          <a:solidFill>
                            <a:srgbClr val="0070C0"/>
                          </a:solidFill>
                          <a:latin typeface="Times New Roman" pitchFamily="18" charset="0"/>
                          <a:cs typeface="Times New Roman" pitchFamily="18" charset="0"/>
                        </a:rPr>
                        <a:t>Tiêu</a:t>
                      </a:r>
                      <a:r>
                        <a:rPr lang="en-US" sz="2400" baseline="0" dirty="0" smtClean="0">
                          <a:solidFill>
                            <a:srgbClr val="0070C0"/>
                          </a:solidFill>
                          <a:latin typeface="Times New Roman" pitchFamily="18" charset="0"/>
                          <a:cs typeface="Times New Roman" pitchFamily="18" charset="0"/>
                        </a:rPr>
                        <a:t> </a:t>
                      </a:r>
                      <a:r>
                        <a:rPr lang="en-US" sz="2400" baseline="0" dirty="0" err="1" smtClean="0">
                          <a:solidFill>
                            <a:srgbClr val="0070C0"/>
                          </a:solidFill>
                          <a:latin typeface="Times New Roman" pitchFamily="18" charset="0"/>
                          <a:cs typeface="Times New Roman" pitchFamily="18" charset="0"/>
                        </a:rPr>
                        <a:t>chí</a:t>
                      </a:r>
                      <a:r>
                        <a:rPr lang="en-US" sz="2400" baseline="0" dirty="0" smtClean="0">
                          <a:solidFill>
                            <a:srgbClr val="0070C0"/>
                          </a:solidFill>
                          <a:latin typeface="Times New Roman" pitchFamily="18" charset="0"/>
                          <a:cs typeface="Times New Roman" pitchFamily="18" charset="0"/>
                        </a:rPr>
                        <a:t> 5. </a:t>
                      </a:r>
                      <a:r>
                        <a:rPr lang="en-US" sz="2400" b="1" baseline="0" dirty="0" err="1" smtClean="0">
                          <a:solidFill>
                            <a:schemeClr val="tx1"/>
                          </a:solidFill>
                          <a:latin typeface="Times New Roman" pitchFamily="18" charset="0"/>
                          <a:cs typeface="Times New Roman" pitchFamily="18" charset="0"/>
                        </a:rPr>
                        <a:t>Khá</a:t>
                      </a:r>
                      <a:r>
                        <a:rPr lang="en-US" sz="2400" b="1" baseline="0" dirty="0" smtClean="0">
                          <a:solidFill>
                            <a:schemeClr val="tx1"/>
                          </a:solidFill>
                          <a:latin typeface="Times New Roman" pitchFamily="18" charset="0"/>
                          <a:cs typeface="Times New Roman" pitchFamily="18" charset="0"/>
                        </a:rPr>
                        <a:t>.</a:t>
                      </a:r>
                      <a:endParaRPr lang="en-US" sz="2400" b="1" dirty="0">
                        <a:solidFill>
                          <a:schemeClr val="tx1"/>
                        </a:solidFill>
                        <a:latin typeface="Times New Roman" pitchFamily="18" charset="0"/>
                        <a:cs typeface="Times New Roman" pitchFamily="18" charset="0"/>
                      </a:endParaRPr>
                    </a:p>
                  </a:txBody>
                  <a:tcPr/>
                </a:tc>
                <a:tc>
                  <a:txBody>
                    <a:bodyPr/>
                    <a:lstStyle/>
                    <a:p>
                      <a:r>
                        <a:rPr lang="en-US" sz="2400" dirty="0" err="1" smtClean="0">
                          <a:solidFill>
                            <a:srgbClr val="0070C0"/>
                          </a:solidFill>
                          <a:latin typeface="Times New Roman" pitchFamily="18" charset="0"/>
                          <a:cs typeface="Times New Roman" pitchFamily="18" charset="0"/>
                        </a:rPr>
                        <a:t>Tiêu</a:t>
                      </a:r>
                      <a:r>
                        <a:rPr lang="en-US" sz="2400" baseline="0" dirty="0" smtClean="0">
                          <a:solidFill>
                            <a:srgbClr val="0070C0"/>
                          </a:solidFill>
                          <a:latin typeface="Times New Roman" pitchFamily="18" charset="0"/>
                          <a:cs typeface="Times New Roman" pitchFamily="18" charset="0"/>
                        </a:rPr>
                        <a:t> </a:t>
                      </a:r>
                      <a:r>
                        <a:rPr lang="en-US" sz="2400" baseline="0" dirty="0" err="1" smtClean="0">
                          <a:solidFill>
                            <a:srgbClr val="0070C0"/>
                          </a:solidFill>
                          <a:latin typeface="Times New Roman" pitchFamily="18" charset="0"/>
                          <a:cs typeface="Times New Roman" pitchFamily="18" charset="0"/>
                        </a:rPr>
                        <a:t>chí</a:t>
                      </a:r>
                      <a:r>
                        <a:rPr lang="en-US" sz="2400" baseline="0" dirty="0" smtClean="0">
                          <a:solidFill>
                            <a:srgbClr val="0070C0"/>
                          </a:solidFill>
                          <a:latin typeface="Times New Roman" pitchFamily="18" charset="0"/>
                          <a:cs typeface="Times New Roman" pitchFamily="18" charset="0"/>
                        </a:rPr>
                        <a:t> 10</a:t>
                      </a:r>
                      <a:r>
                        <a:rPr lang="en-US" sz="2400" baseline="0" dirty="0" smtClean="0">
                          <a:latin typeface="Times New Roman" pitchFamily="18" charset="0"/>
                          <a:cs typeface="Times New Roman" pitchFamily="18" charset="0"/>
                        </a:rPr>
                        <a:t>. </a:t>
                      </a:r>
                      <a:r>
                        <a:rPr lang="en-US" sz="2400" b="1" baseline="0" dirty="0" err="1" smtClean="0">
                          <a:latin typeface="Times New Roman" pitchFamily="18" charset="0"/>
                          <a:cs typeface="Times New Roman" pitchFamily="18" charset="0"/>
                        </a:rPr>
                        <a:t>Khá</a:t>
                      </a:r>
                      <a:r>
                        <a:rPr lang="en-US" sz="2400" baseline="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txBody>
                  <a:tcPr/>
                </a:tc>
                <a:tc>
                  <a:txBody>
                    <a:bodyPr/>
                    <a:lstStyle/>
                    <a:p>
                      <a:r>
                        <a:rPr lang="en-US" sz="2400" dirty="0" err="1" smtClean="0">
                          <a:latin typeface="Times New Roman" pitchFamily="18" charset="0"/>
                          <a:cs typeface="Times New Roman" pitchFamily="18" charset="0"/>
                        </a:rPr>
                        <a:t>Tiêu</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chí</a:t>
                      </a:r>
                      <a:r>
                        <a:rPr lang="en-US" sz="2400" baseline="0" dirty="0" smtClean="0">
                          <a:latin typeface="Times New Roman" pitchFamily="18" charset="0"/>
                          <a:cs typeface="Times New Roman" pitchFamily="18" charset="0"/>
                        </a:rPr>
                        <a:t> 13. </a:t>
                      </a:r>
                      <a:r>
                        <a:rPr lang="en-US" sz="2400" b="1" baseline="0" dirty="0" err="1" smtClean="0">
                          <a:latin typeface="Times New Roman" pitchFamily="18" charset="0"/>
                          <a:cs typeface="Times New Roman" pitchFamily="18" charset="0"/>
                        </a:rPr>
                        <a:t>Khá</a:t>
                      </a:r>
                      <a:endParaRPr lang="en-US" sz="2400" b="1"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r>
              <a:tr h="501710">
                <a:tc rowSpan="4">
                  <a:txBody>
                    <a:bodyPr/>
                    <a:lstStyle/>
                    <a:p>
                      <a:endParaRPr lang="en-US" sz="2400" dirty="0">
                        <a:latin typeface="Times New Roman" pitchFamily="18" charset="0"/>
                        <a:cs typeface="Times New Roman" pitchFamily="18" charset="0"/>
                      </a:endParaRPr>
                    </a:p>
                  </a:txBody>
                  <a:tcPr/>
                </a:tc>
                <a:tc>
                  <a:txBody>
                    <a:bodyPr/>
                    <a:lstStyle/>
                    <a:p>
                      <a:r>
                        <a:rPr lang="en-US" sz="2400" dirty="0" err="1" smtClean="0">
                          <a:latin typeface="Times New Roman" pitchFamily="18" charset="0"/>
                          <a:cs typeface="Times New Roman" pitchFamily="18" charset="0"/>
                        </a:rPr>
                        <a:t>Tiêu</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chí</a:t>
                      </a:r>
                      <a:r>
                        <a:rPr lang="en-US" sz="2400" baseline="0" dirty="0" smtClean="0">
                          <a:latin typeface="Times New Roman" pitchFamily="18" charset="0"/>
                          <a:cs typeface="Times New Roman" pitchFamily="18" charset="0"/>
                        </a:rPr>
                        <a:t> 6. </a:t>
                      </a:r>
                      <a:r>
                        <a:rPr lang="en-US" sz="2400" b="1" baseline="0" dirty="0" err="1" smtClean="0">
                          <a:latin typeface="Times New Roman" pitchFamily="18" charset="0"/>
                          <a:cs typeface="Times New Roman" pitchFamily="18" charset="0"/>
                        </a:rPr>
                        <a:t>Tốt</a:t>
                      </a:r>
                      <a:r>
                        <a:rPr lang="en-US" sz="2400" b="1" baseline="0"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a:txBody>
                  <a:tcPr/>
                </a:tc>
                <a:tc rowSpan="4" gridSpan="3">
                  <a:txBody>
                    <a:bodyPr/>
                    <a:lstStyle/>
                    <a:p>
                      <a:endParaRPr lang="en-US" sz="2400" dirty="0">
                        <a:latin typeface="Times New Roman" pitchFamily="18" charset="0"/>
                        <a:cs typeface="Times New Roman" pitchFamily="18" charset="0"/>
                      </a:endParaRPr>
                    </a:p>
                  </a:txBody>
                  <a:tcPr/>
                </a:tc>
                <a:tc rowSpan="4" hMerge="1">
                  <a:txBody>
                    <a:bodyPr/>
                    <a:lstStyle/>
                    <a:p>
                      <a:endParaRPr lang="en-US" sz="1800">
                        <a:latin typeface="Times New Roman" pitchFamily="18" charset="0"/>
                        <a:cs typeface="Times New Roman" pitchFamily="18" charset="0"/>
                      </a:endParaRPr>
                    </a:p>
                  </a:txBody>
                  <a:tcPr/>
                </a:tc>
                <a:tc rowSpan="4" hMerge="1">
                  <a:txBody>
                    <a:bodyPr/>
                    <a:lstStyle/>
                    <a:p>
                      <a:endParaRPr lang="en-US" sz="1800">
                        <a:latin typeface="Times New Roman" pitchFamily="18" charset="0"/>
                        <a:cs typeface="Times New Roman" pitchFamily="18" charset="0"/>
                      </a:endParaRPr>
                    </a:p>
                  </a:txBody>
                  <a:tcPr/>
                </a:tc>
              </a:tr>
              <a:tr h="501710">
                <a:tc vMerge="1">
                  <a:txBody>
                    <a:bodyPr/>
                    <a:lstStyle/>
                    <a:p>
                      <a:endParaRPr lang="en-US" sz="1800">
                        <a:latin typeface="Times New Roman" pitchFamily="18" charset="0"/>
                        <a:cs typeface="Times New Roman" pitchFamily="18" charset="0"/>
                      </a:endParaRPr>
                    </a:p>
                  </a:txBody>
                  <a:tcPr/>
                </a:tc>
                <a:tc>
                  <a:txBody>
                    <a:bodyPr/>
                    <a:lstStyle/>
                    <a:p>
                      <a:r>
                        <a:rPr lang="en-US" sz="2400" dirty="0" err="1" smtClean="0">
                          <a:solidFill>
                            <a:srgbClr val="0070C0"/>
                          </a:solidFill>
                          <a:latin typeface="Times New Roman" pitchFamily="18" charset="0"/>
                          <a:cs typeface="Times New Roman" pitchFamily="18" charset="0"/>
                        </a:rPr>
                        <a:t>Tiêu</a:t>
                      </a:r>
                      <a:r>
                        <a:rPr lang="en-US" sz="2400" baseline="0" dirty="0" smtClean="0">
                          <a:solidFill>
                            <a:srgbClr val="0070C0"/>
                          </a:solidFill>
                          <a:latin typeface="Times New Roman" pitchFamily="18" charset="0"/>
                          <a:cs typeface="Times New Roman" pitchFamily="18" charset="0"/>
                        </a:rPr>
                        <a:t> </a:t>
                      </a:r>
                      <a:r>
                        <a:rPr lang="en-US" sz="2400" baseline="0" dirty="0" err="1" smtClean="0">
                          <a:solidFill>
                            <a:srgbClr val="0070C0"/>
                          </a:solidFill>
                          <a:latin typeface="Times New Roman" pitchFamily="18" charset="0"/>
                          <a:cs typeface="Times New Roman" pitchFamily="18" charset="0"/>
                        </a:rPr>
                        <a:t>chí</a:t>
                      </a:r>
                      <a:r>
                        <a:rPr lang="en-US" sz="2400" baseline="0" dirty="0" smtClean="0">
                          <a:solidFill>
                            <a:srgbClr val="0070C0"/>
                          </a:solidFill>
                          <a:latin typeface="Times New Roman" pitchFamily="18" charset="0"/>
                          <a:cs typeface="Times New Roman" pitchFamily="18" charset="0"/>
                        </a:rPr>
                        <a:t> 7. </a:t>
                      </a:r>
                      <a:r>
                        <a:rPr lang="en-US" sz="2400" b="1" baseline="0" dirty="0" err="1" smtClean="0">
                          <a:solidFill>
                            <a:schemeClr val="tx1"/>
                          </a:solidFill>
                          <a:latin typeface="Times New Roman" pitchFamily="18" charset="0"/>
                          <a:cs typeface="Times New Roman" pitchFamily="18" charset="0"/>
                        </a:rPr>
                        <a:t>Khá</a:t>
                      </a:r>
                      <a:r>
                        <a:rPr lang="en-US" sz="2400" b="1" baseline="0" dirty="0" smtClean="0">
                          <a:solidFill>
                            <a:schemeClr val="tx1"/>
                          </a:solidFill>
                          <a:latin typeface="Times New Roman" pitchFamily="18" charset="0"/>
                          <a:cs typeface="Times New Roman" pitchFamily="18" charset="0"/>
                        </a:rPr>
                        <a:t>.</a:t>
                      </a:r>
                      <a:endParaRPr lang="en-US" sz="2400" b="1" dirty="0">
                        <a:solidFill>
                          <a:schemeClr val="tx1"/>
                        </a:solidFill>
                        <a:latin typeface="Times New Roman" pitchFamily="18" charset="0"/>
                        <a:cs typeface="Times New Roman" pitchFamily="18" charset="0"/>
                      </a:endParaRPr>
                    </a:p>
                  </a:txBody>
                  <a:tcPr/>
                </a:tc>
                <a:tc gridSpan="3" vMerge="1">
                  <a:txBody>
                    <a:bodyPr/>
                    <a:lstStyle/>
                    <a:p>
                      <a:endParaRPr lang="en-US" sz="1800">
                        <a:latin typeface="Times New Roman" pitchFamily="18" charset="0"/>
                        <a:cs typeface="Times New Roman" pitchFamily="18" charset="0"/>
                      </a:endParaRPr>
                    </a:p>
                  </a:txBody>
                  <a:tcPr/>
                </a:tc>
                <a:tc hMerge="1" vMerge="1">
                  <a:txBody>
                    <a:bodyPr/>
                    <a:lstStyle/>
                    <a:p>
                      <a:endParaRPr lang="en-US" sz="1800">
                        <a:latin typeface="Times New Roman" pitchFamily="18" charset="0"/>
                        <a:cs typeface="Times New Roman" pitchFamily="18" charset="0"/>
                      </a:endParaRPr>
                    </a:p>
                  </a:txBody>
                  <a:tcPr/>
                </a:tc>
                <a:tc hMerge="1" vMerge="1">
                  <a:txBody>
                    <a:bodyPr/>
                    <a:lstStyle/>
                    <a:p>
                      <a:endParaRPr lang="en-US" sz="1800">
                        <a:latin typeface="Times New Roman" pitchFamily="18" charset="0"/>
                        <a:cs typeface="Times New Roman" pitchFamily="18" charset="0"/>
                      </a:endParaRPr>
                    </a:p>
                  </a:txBody>
                  <a:tcPr/>
                </a:tc>
              </a:tr>
              <a:tr h="501710">
                <a:tc vMerge="1">
                  <a:txBody>
                    <a:bodyPr/>
                    <a:lstStyle/>
                    <a:p>
                      <a:endParaRPr lang="en-US" sz="1800">
                        <a:latin typeface="Times New Roman" pitchFamily="18" charset="0"/>
                        <a:cs typeface="Times New Roman" pitchFamily="18" charset="0"/>
                      </a:endParaRPr>
                    </a:p>
                  </a:txBody>
                  <a:tcPr/>
                </a:tc>
                <a:tc>
                  <a:txBody>
                    <a:bodyPr/>
                    <a:lstStyle/>
                    <a:p>
                      <a:endParaRPr lang="en-US" sz="2400" b="1" dirty="0">
                        <a:latin typeface="Times New Roman" pitchFamily="18" charset="0"/>
                        <a:cs typeface="Times New Roman" pitchFamily="18" charset="0"/>
                      </a:endParaRPr>
                    </a:p>
                  </a:txBody>
                  <a:tcPr/>
                </a:tc>
                <a:tc gridSpan="3" vMerge="1">
                  <a:txBody>
                    <a:bodyPr/>
                    <a:lstStyle/>
                    <a:p>
                      <a:endParaRPr lang="en-US" sz="1800">
                        <a:latin typeface="Times New Roman" pitchFamily="18" charset="0"/>
                        <a:cs typeface="Times New Roman" pitchFamily="18" charset="0"/>
                      </a:endParaRPr>
                    </a:p>
                  </a:txBody>
                  <a:tcPr/>
                </a:tc>
                <a:tc hMerge="1" vMerge="1">
                  <a:txBody>
                    <a:bodyPr/>
                    <a:lstStyle/>
                    <a:p>
                      <a:endParaRPr lang="en-US" sz="1800">
                        <a:latin typeface="Times New Roman" pitchFamily="18" charset="0"/>
                        <a:cs typeface="Times New Roman" pitchFamily="18" charset="0"/>
                      </a:endParaRPr>
                    </a:p>
                  </a:txBody>
                  <a:tcPr/>
                </a:tc>
                <a:tc hMerge="1" vMerge="1">
                  <a:txBody>
                    <a:bodyPr/>
                    <a:lstStyle/>
                    <a:p>
                      <a:endParaRPr lang="en-US" sz="1800">
                        <a:latin typeface="Times New Roman" pitchFamily="18" charset="0"/>
                        <a:cs typeface="Times New Roman" pitchFamily="18" charset="0"/>
                      </a:endParaRPr>
                    </a:p>
                  </a:txBody>
                  <a:tcPr/>
                </a:tc>
              </a:tr>
              <a:tr h="501710">
                <a:tc vMerge="1">
                  <a:txBody>
                    <a:bodyPr/>
                    <a:lstStyle/>
                    <a:p>
                      <a:endParaRPr lang="en-US" sz="1800">
                        <a:latin typeface="Times New Roman" pitchFamily="18" charset="0"/>
                        <a:cs typeface="Times New Roman" pitchFamily="18" charset="0"/>
                      </a:endParaRPr>
                    </a:p>
                  </a:txBody>
                  <a:tcPr/>
                </a:tc>
                <a:tc>
                  <a:txBody>
                    <a:bodyPr/>
                    <a:lstStyle/>
                    <a:p>
                      <a:endParaRPr lang="en-US" sz="2400" b="1" dirty="0">
                        <a:solidFill>
                          <a:schemeClr val="tx1"/>
                        </a:solidFill>
                        <a:latin typeface="Times New Roman" pitchFamily="18" charset="0"/>
                        <a:cs typeface="Times New Roman" pitchFamily="18" charset="0"/>
                      </a:endParaRPr>
                    </a:p>
                  </a:txBody>
                  <a:tcPr/>
                </a:tc>
                <a:tc gridSpan="3" vMerge="1">
                  <a:txBody>
                    <a:bodyPr/>
                    <a:lstStyle/>
                    <a:p>
                      <a:endParaRPr lang="en-US" sz="1800">
                        <a:latin typeface="Times New Roman" pitchFamily="18" charset="0"/>
                        <a:cs typeface="Times New Roman" pitchFamily="18" charset="0"/>
                      </a:endParaRPr>
                    </a:p>
                  </a:txBody>
                  <a:tcPr/>
                </a:tc>
                <a:tc hMerge="1" vMerge="1">
                  <a:txBody>
                    <a:bodyPr/>
                    <a:lstStyle/>
                    <a:p>
                      <a:endParaRPr lang="en-US" sz="1800">
                        <a:latin typeface="Times New Roman" pitchFamily="18" charset="0"/>
                        <a:cs typeface="Times New Roman" pitchFamily="18" charset="0"/>
                      </a:endParaRPr>
                    </a:p>
                  </a:txBody>
                  <a:tcPr/>
                </a:tc>
                <a:tc hMerge="1" vMerge="1">
                  <a:txBody>
                    <a:bodyPr/>
                    <a:lstStyle/>
                    <a:p>
                      <a:endParaRPr lang="en-US" sz="1800">
                        <a:latin typeface="Times New Roman" pitchFamily="18" charset="0"/>
                        <a:cs typeface="Times New Roman" pitchFamily="18" charset="0"/>
                      </a:endParaRPr>
                    </a:p>
                  </a:txBody>
                  <a:tcPr/>
                </a:tc>
              </a:tr>
            </a:tbl>
          </a:graphicData>
        </a:graphic>
      </p:graphicFrame>
      <p:sp>
        <p:nvSpPr>
          <p:cNvPr id="6" name="TextBox 5"/>
          <p:cNvSpPr txBox="1"/>
          <p:nvPr/>
        </p:nvSpPr>
        <p:spPr>
          <a:xfrm>
            <a:off x="1468582" y="5818911"/>
            <a:ext cx="8610600" cy="461665"/>
          </a:xfrm>
          <a:prstGeom prst="rect">
            <a:avLst/>
          </a:prstGeom>
          <a:noFill/>
        </p:spPr>
        <p:txBody>
          <a:bodyPr wrap="square" rtlCol="0">
            <a:spAutoFit/>
          </a:bodyPr>
          <a:lstStyle/>
          <a:p>
            <a:pPr algn="r"/>
            <a:r>
              <a:rPr lang="en-US" sz="2400" b="1" dirty="0" err="1">
                <a:solidFill>
                  <a:srgbClr val="C00000"/>
                </a:solidFill>
                <a:latin typeface="Times New Roman" pitchFamily="18" charset="0"/>
                <a:cs typeface="Times New Roman" pitchFamily="18" charset="0"/>
              </a:rPr>
              <a:t>Tự</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xếp</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loại</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kết</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quả</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tự</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đánh</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giá</a:t>
            </a:r>
            <a:r>
              <a:rPr lang="en-US" sz="2400" b="1" dirty="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Khá</a:t>
            </a:r>
            <a:endParaRPr lang="en-US" sz="2000" b="1" dirty="0">
              <a:latin typeface="Times New Roman" pitchFamily="18" charset="0"/>
              <a:cs typeface="Times New Roman" pitchFamily="18" charset="0"/>
            </a:endParaRPr>
          </a:p>
        </p:txBody>
      </p:sp>
      <p:sp>
        <p:nvSpPr>
          <p:cNvPr id="3" name="TextBox 2"/>
          <p:cNvSpPr txBox="1"/>
          <p:nvPr/>
        </p:nvSpPr>
        <p:spPr>
          <a:xfrm>
            <a:off x="5860473" y="5133109"/>
            <a:ext cx="4218709"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5/15 </a:t>
            </a:r>
            <a:r>
              <a:rPr lang="en-US" sz="2800" dirty="0" err="1" smtClean="0">
                <a:solidFill>
                  <a:srgbClr val="FF0000"/>
                </a:solidFill>
                <a:latin typeface="Times New Roman" panose="02020603050405020304" pitchFamily="18" charset="0"/>
                <a:cs typeface="Times New Roman" panose="02020603050405020304" pitchFamily="18" charset="0"/>
              </a:rPr>
              <a:t>Tốt</a:t>
            </a:r>
            <a:r>
              <a:rPr lang="en-US" sz="2800" dirty="0" smtClean="0">
                <a:solidFill>
                  <a:srgbClr val="FF0000"/>
                </a:solidFill>
                <a:latin typeface="Times New Roman" panose="02020603050405020304" pitchFamily="18" charset="0"/>
                <a:cs typeface="Times New Roman" panose="02020603050405020304" pitchFamily="18" charset="0"/>
              </a:rPr>
              <a:t>; 10/15 </a:t>
            </a:r>
            <a:r>
              <a:rPr lang="en-US" sz="2800" dirty="0" err="1" smtClean="0">
                <a:solidFill>
                  <a:srgbClr val="FF0000"/>
                </a:solidFill>
                <a:latin typeface="Times New Roman" panose="02020603050405020304" pitchFamily="18" charset="0"/>
                <a:cs typeface="Times New Roman" panose="02020603050405020304" pitchFamily="18" charset="0"/>
              </a:rPr>
              <a:t>Khá</a:t>
            </a:r>
            <a:r>
              <a:rPr lang="en-US" sz="2800" dirty="0" smtClean="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86375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nb-NO" sz="4000" dirty="0" smtClean="0">
                <a:solidFill>
                  <a:srgbClr val="FF0000"/>
                </a:solidFill>
                <a:latin typeface="Times New Roman" panose="02020603050405020304" pitchFamily="18" charset="0"/>
                <a:cs typeface="Times New Roman" panose="02020603050405020304" pitchFamily="18" charset="0"/>
              </a:rPr>
              <a:t>Sau khi lập </a:t>
            </a:r>
            <a:r>
              <a:rPr lang="nb-NO" sz="4000" dirty="0">
                <a:solidFill>
                  <a:srgbClr val="FF0000"/>
                </a:solidFill>
                <a:latin typeface="Times New Roman" panose="02020603050405020304" pitchFamily="18" charset="0"/>
                <a:cs typeface="Times New Roman" panose="02020603050405020304" pitchFamily="18" charset="0"/>
              </a:rPr>
              <a:t>bảng tổng hợp minh chứng </a:t>
            </a:r>
            <a:r>
              <a:rPr lang="nb-NO" sz="4000" dirty="0">
                <a:latin typeface="Times New Roman" panose="02020603050405020304" pitchFamily="18" charset="0"/>
                <a:cs typeface="Times New Roman" panose="02020603050405020304" pitchFamily="18" charset="0"/>
              </a:rPr>
              <a:t>theo từng mức đạt được của tiêu </a:t>
            </a:r>
            <a:r>
              <a:rPr lang="nb-NO" sz="4000" dirty="0" smtClean="0">
                <a:latin typeface="Times New Roman" panose="02020603050405020304" pitchFamily="18" charset="0"/>
                <a:cs typeface="Times New Roman" panose="02020603050405020304" pitchFamily="18" charset="0"/>
              </a:rPr>
              <a:t>chí, GV nhập kết quả đánh giá và minh chứng vào mẫu phụ lục II sau đây:</a:t>
            </a:r>
            <a:endParaRPr lang="en-US" sz="4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540192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99607"/>
            <a:ext cx="10163331" cy="593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25317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548" y="644578"/>
            <a:ext cx="10972800" cy="5936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5440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4651"/>
            <a:ext cx="11317574" cy="5483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4564"/>
            <a:ext cx="11317574" cy="7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7556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4616"/>
            <a:ext cx="12192000" cy="5921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17508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39" y="1678899"/>
            <a:ext cx="1115238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261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6" name="WordArt 16"/>
          <p:cNvSpPr>
            <a:spLocks noChangeArrowheads="1" noChangeShapeType="1" noTextEdit="1"/>
          </p:cNvSpPr>
          <p:nvPr/>
        </p:nvSpPr>
        <p:spPr bwMode="auto">
          <a:xfrm>
            <a:off x="2965450" y="689677"/>
            <a:ext cx="5745163" cy="638175"/>
          </a:xfrm>
          <a:prstGeom prst="rect">
            <a:avLst/>
          </a:prstGeom>
        </p:spPr>
        <p:txBody>
          <a:bodyPr wrap="none" fromWordArt="1">
            <a:prstTxWarp prst="textPlain">
              <a:avLst>
                <a:gd name="adj" fmla="val 50000"/>
              </a:avLst>
            </a:prstTxWarp>
          </a:bodyPr>
          <a:lstStyle/>
          <a:p>
            <a:pPr algn="ctr"/>
            <a:r>
              <a:rPr lang="vi-VN" sz="3600" b="1" kern="10" dirty="0">
                <a:ln w="9525">
                  <a:solidFill>
                    <a:schemeClr val="accent2"/>
                  </a:solidFill>
                  <a:round/>
                  <a:headEnd/>
                  <a:tailEnd/>
                </a:ln>
                <a:solidFill>
                  <a:schemeClr val="accent2"/>
                </a:solidFill>
                <a:latin typeface="+mj-lt"/>
                <a:ea typeface="+mn-lt"/>
                <a:cs typeface="+mn-lt"/>
              </a:rPr>
              <a:t>Mục </a:t>
            </a:r>
            <a:r>
              <a:rPr lang="vi-VN" sz="3600" b="1" kern="10" dirty="0" smtClean="0">
                <a:ln w="9525">
                  <a:solidFill>
                    <a:schemeClr val="accent2"/>
                  </a:solidFill>
                  <a:round/>
                  <a:headEnd/>
                  <a:tailEnd/>
                </a:ln>
                <a:solidFill>
                  <a:schemeClr val="accent2"/>
                </a:solidFill>
                <a:latin typeface="+mj-lt"/>
                <a:ea typeface="+mn-lt"/>
                <a:cs typeface="+mn-lt"/>
              </a:rPr>
              <a:t>đích</a:t>
            </a:r>
            <a:r>
              <a:rPr lang="en-US" sz="3600" b="1" kern="10" dirty="0" smtClean="0">
                <a:ln w="9525">
                  <a:solidFill>
                    <a:schemeClr val="accent2"/>
                  </a:solidFill>
                  <a:round/>
                  <a:headEnd/>
                  <a:tailEnd/>
                </a:ln>
                <a:solidFill>
                  <a:schemeClr val="accent2"/>
                </a:solidFill>
                <a:latin typeface="+mj-lt"/>
                <a:ea typeface="+mn-lt"/>
                <a:cs typeface="+mn-lt"/>
              </a:rPr>
              <a:t> ban </a:t>
            </a:r>
            <a:r>
              <a:rPr lang="en-US" sz="3600" b="1" kern="10" dirty="0" err="1" smtClean="0">
                <a:ln w="9525">
                  <a:solidFill>
                    <a:schemeClr val="accent2"/>
                  </a:solidFill>
                  <a:round/>
                  <a:headEnd/>
                  <a:tailEnd/>
                </a:ln>
                <a:solidFill>
                  <a:schemeClr val="accent2"/>
                </a:solidFill>
                <a:latin typeface="+mj-lt"/>
                <a:ea typeface="+mn-lt"/>
                <a:cs typeface="+mn-lt"/>
              </a:rPr>
              <a:t>hành</a:t>
            </a:r>
            <a:r>
              <a:rPr lang="en-US" sz="3600" b="1" kern="10" dirty="0" smtClean="0">
                <a:ln w="9525">
                  <a:solidFill>
                    <a:schemeClr val="accent2"/>
                  </a:solidFill>
                  <a:round/>
                  <a:headEnd/>
                  <a:tailEnd/>
                </a:ln>
                <a:solidFill>
                  <a:schemeClr val="accent2"/>
                </a:solidFill>
                <a:latin typeface="+mj-lt"/>
                <a:ea typeface="+mn-lt"/>
                <a:cs typeface="+mn-lt"/>
              </a:rPr>
              <a:t> </a:t>
            </a:r>
            <a:r>
              <a:rPr lang="en-US" sz="3600" b="1" kern="10" dirty="0" err="1" smtClean="0">
                <a:ln w="9525">
                  <a:solidFill>
                    <a:schemeClr val="accent2"/>
                  </a:solidFill>
                  <a:round/>
                  <a:headEnd/>
                  <a:tailEnd/>
                </a:ln>
                <a:solidFill>
                  <a:schemeClr val="accent2"/>
                </a:solidFill>
                <a:latin typeface="+mj-lt"/>
                <a:ea typeface="+mn-lt"/>
                <a:cs typeface="+mn-lt"/>
              </a:rPr>
              <a:t>chuẩn</a:t>
            </a:r>
            <a:r>
              <a:rPr lang="vi-VN" sz="3600" b="1" kern="10" dirty="0" smtClean="0">
                <a:ln w="9525">
                  <a:solidFill>
                    <a:schemeClr val="accent2"/>
                  </a:solidFill>
                  <a:round/>
                  <a:headEnd/>
                  <a:tailEnd/>
                </a:ln>
                <a:solidFill>
                  <a:schemeClr val="accent2"/>
                </a:solidFill>
                <a:latin typeface="+mj-lt"/>
                <a:ea typeface="+mn-lt"/>
                <a:cs typeface="+mn-lt"/>
              </a:rPr>
              <a:t>?</a:t>
            </a:r>
            <a:endParaRPr lang="en-US" sz="3600" b="1" kern="10" dirty="0">
              <a:ln w="9525">
                <a:solidFill>
                  <a:schemeClr val="accent2"/>
                </a:solidFill>
                <a:round/>
                <a:headEnd/>
                <a:tailEnd/>
              </a:ln>
              <a:solidFill>
                <a:schemeClr val="accent2"/>
              </a:solidFill>
              <a:latin typeface="+mj-lt"/>
              <a:ea typeface="+mn-lt"/>
              <a:cs typeface="+mn-lt"/>
            </a:endParaRPr>
          </a:p>
        </p:txBody>
      </p:sp>
      <p:sp>
        <p:nvSpPr>
          <p:cNvPr id="21507" name="WordArt 19"/>
          <p:cNvSpPr>
            <a:spLocks noChangeArrowheads="1" noChangeShapeType="1" noTextEdit="1"/>
          </p:cNvSpPr>
          <p:nvPr/>
        </p:nvSpPr>
        <p:spPr bwMode="auto">
          <a:xfrm>
            <a:off x="6816725" y="1844675"/>
            <a:ext cx="2663825" cy="1728788"/>
          </a:xfrm>
          <a:prstGeom prst="rect">
            <a:avLst/>
          </a:prstGeom>
        </p:spPr>
        <p:txBody>
          <a:bodyPr wrap="none" fromWordArt="1">
            <a:prstTxWarp prst="textPlain">
              <a:avLst>
                <a:gd name="adj" fmla="val 50000"/>
              </a:avLst>
            </a:prstTxWarp>
          </a:bodyPr>
          <a:lstStyle/>
          <a:p>
            <a:pPr algn="ctr"/>
            <a:endParaRPr lang="en-US" sz="3600" b="1" kern="10">
              <a:ln w="9525">
                <a:solidFill>
                  <a:srgbClr val="000099"/>
                </a:solidFill>
                <a:round/>
                <a:headEnd/>
                <a:tailEnd/>
              </a:ln>
              <a:solidFill>
                <a:srgbClr val="000099"/>
              </a:solidFill>
              <a:latin typeface="+mn-lt"/>
              <a:ea typeface="+mn-lt"/>
              <a:cs typeface="+mn-lt"/>
            </a:endParaRPr>
          </a:p>
        </p:txBody>
      </p:sp>
      <p:sp>
        <p:nvSpPr>
          <p:cNvPr id="21508" name="Rectangle 1"/>
          <p:cNvSpPr>
            <a:spLocks noChangeArrowheads="1"/>
          </p:cNvSpPr>
          <p:nvPr/>
        </p:nvSpPr>
        <p:spPr bwMode="auto">
          <a:xfrm>
            <a:off x="2835275" y="1616075"/>
            <a:ext cx="7859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pt-BR">
              <a:solidFill>
                <a:srgbClr val="000000"/>
              </a:solidFill>
              <a:latin typeface="Times New Roman" pitchFamily="18" charset="0"/>
            </a:endParaRPr>
          </a:p>
          <a:p>
            <a:endParaRPr lang="en-US">
              <a:latin typeface="Century Gothic" pitchFamily="34" charset="0"/>
            </a:endParaRPr>
          </a:p>
        </p:txBody>
      </p:sp>
      <p:graphicFrame>
        <p:nvGraphicFramePr>
          <p:cNvPr id="7" name="Diagram 6"/>
          <p:cNvGraphicFramePr/>
          <p:nvPr>
            <p:extLst>
              <p:ext uri="{D42A27DB-BD31-4B8C-83A1-F6EECF244321}">
                <p14:modId xmlns:p14="http://schemas.microsoft.com/office/powerpoint/2010/main" val="3333607803"/>
              </p:ext>
            </p:extLst>
          </p:nvPr>
        </p:nvGraphicFramePr>
        <p:xfrm>
          <a:off x="844636" y="1428489"/>
          <a:ext cx="10532898" cy="4777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0518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256"/>
                                        </p:tgtEl>
                                        <p:attrNameLst>
                                          <p:attrName>style.visibility</p:attrName>
                                        </p:attrNameLst>
                                      </p:cBhvr>
                                      <p:to>
                                        <p:strVal val="visible"/>
                                      </p:to>
                                    </p:set>
                                    <p:animEffect transition="in" filter="box(out)">
                                      <p:cBhvr>
                                        <p:cTn id="7" dur="500"/>
                                        <p:tgtEl>
                                          <p:spTgt spid="10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704" y="805969"/>
            <a:ext cx="10912840" cy="530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39546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1" y="599607"/>
            <a:ext cx="11033205" cy="5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9135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2428" y="747876"/>
            <a:ext cx="10981263" cy="4031873"/>
          </a:xfrm>
          <a:prstGeom prst="rect">
            <a:avLst/>
          </a:prstGeom>
        </p:spPr>
        <p:txBody>
          <a:bodyPr wrap="square">
            <a:spAutoFit/>
          </a:bodyPr>
          <a:lstStyle/>
          <a:p>
            <a:pPr marL="514350" marR="0" indent="-514350">
              <a:spcBef>
                <a:spcPts val="0"/>
              </a:spcBef>
              <a:spcAft>
                <a:spcPts val="0"/>
              </a:spcAft>
              <a:buAutoNum type="arabicPeriod"/>
            </a:pPr>
            <a:r>
              <a:rPr lang="vi-VN" sz="3200" b="1" dirty="0" smtClean="0">
                <a:solidFill>
                  <a:srgbClr val="7030A0"/>
                </a:solidFill>
                <a:latin typeface="Times New Roman" panose="02020603050405020304" pitchFamily="18" charset="0"/>
                <a:ea typeface="Calibri" panose="020F0502020204030204" pitchFamily="34" charset="0"/>
              </a:rPr>
              <a:t>Nhận </a:t>
            </a:r>
            <a:r>
              <a:rPr lang="vi-VN" sz="3200" b="1" dirty="0">
                <a:solidFill>
                  <a:srgbClr val="7030A0"/>
                </a:solidFill>
                <a:latin typeface="Times New Roman" panose="02020603050405020304" pitchFamily="18" charset="0"/>
                <a:ea typeface="Calibri" panose="020F0502020204030204" pitchFamily="34" charset="0"/>
              </a:rPr>
              <a:t>xét </a:t>
            </a:r>
            <a:r>
              <a:rPr lang="vi-VN" sz="3200" i="1" dirty="0">
                <a:solidFill>
                  <a:srgbClr val="7030A0"/>
                </a:solidFill>
                <a:latin typeface="Times New Roman" panose="02020603050405020304" pitchFamily="18" charset="0"/>
                <a:ea typeface="Calibri" panose="020F0502020204030204" pitchFamily="34" charset="0"/>
              </a:rPr>
              <a:t>(ghi rõ): </a:t>
            </a:r>
            <a:endParaRPr lang="en-US" sz="3200" i="1" dirty="0" smtClean="0">
              <a:solidFill>
                <a:srgbClr val="7030A0"/>
              </a:solidFill>
              <a:latin typeface="Times New Roman" panose="02020603050405020304" pitchFamily="18" charset="0"/>
              <a:ea typeface="Calibri" panose="020F0502020204030204" pitchFamily="34" charset="0"/>
            </a:endParaRPr>
          </a:p>
          <a:p>
            <a:pPr marL="0" marR="0" indent="457200">
              <a:spcBef>
                <a:spcPts val="0"/>
              </a:spcBef>
              <a:spcAft>
                <a:spcPts val="0"/>
              </a:spcAft>
              <a:tabLst>
                <a:tab pos="990600" algn="l"/>
              </a:tabLst>
            </a:pPr>
            <a:endParaRPr lang="en-GB" sz="3200" dirty="0">
              <a:solidFill>
                <a:srgbClr val="7030A0"/>
              </a:solidFill>
              <a:latin typeface="Times New Roman" panose="02020603050405020304" pitchFamily="18" charset="0"/>
              <a:ea typeface="Calibri" panose="020F0502020204030204" pitchFamily="34" charset="0"/>
            </a:endParaRPr>
          </a:p>
          <a:p>
            <a:pPr marL="0" marR="0" indent="457200">
              <a:spcBef>
                <a:spcPts val="0"/>
              </a:spcBef>
              <a:spcAft>
                <a:spcPts val="0"/>
              </a:spcAft>
              <a:tabLst>
                <a:tab pos="990600" algn="l"/>
              </a:tabLst>
            </a:pPr>
            <a:r>
              <a:rPr lang="en-US" sz="3200" b="1" i="1" dirty="0" smtClean="0">
                <a:solidFill>
                  <a:srgbClr val="000000"/>
                </a:solidFill>
                <a:latin typeface="Times New Roman" panose="02020603050405020304" pitchFamily="18" charset="0"/>
                <a:ea typeface="Calibri" panose="020F0502020204030204" pitchFamily="34" charset="0"/>
              </a:rPr>
              <a:t>	</a:t>
            </a:r>
            <a:r>
              <a:rPr lang="vi-VN" sz="3200" b="1" i="1" dirty="0" smtClean="0">
                <a:solidFill>
                  <a:srgbClr val="000000"/>
                </a:solidFill>
                <a:latin typeface="Times New Roman" panose="02020603050405020304" pitchFamily="18" charset="0"/>
                <a:ea typeface="Calibri" panose="020F0502020204030204" pitchFamily="34" charset="0"/>
              </a:rPr>
              <a:t>- Điểm </a:t>
            </a:r>
            <a:r>
              <a:rPr lang="vi-VN" sz="3200" b="1" i="1" dirty="0">
                <a:solidFill>
                  <a:srgbClr val="000000"/>
                </a:solidFill>
                <a:latin typeface="Times New Roman" panose="02020603050405020304" pitchFamily="18" charset="0"/>
                <a:ea typeface="Calibri" panose="020F0502020204030204" pitchFamily="34" charset="0"/>
              </a:rPr>
              <a:t>mạnh</a:t>
            </a:r>
            <a:r>
              <a:rPr lang="vi-VN" sz="3200" b="1" i="1" dirty="0" smtClean="0">
                <a:solidFill>
                  <a:srgbClr val="000000"/>
                </a:solidFill>
                <a:latin typeface="Times New Roman" panose="02020603050405020304" pitchFamily="18" charset="0"/>
                <a:ea typeface="Calibri" panose="020F0502020204030204" pitchFamily="34" charset="0"/>
              </a:rPr>
              <a:t>:</a:t>
            </a:r>
            <a:endParaRPr lang="en-US" sz="3200" b="1" i="1" dirty="0" smtClean="0">
              <a:solidFill>
                <a:srgbClr val="000000"/>
              </a:solidFill>
              <a:latin typeface="Times New Roman" panose="02020603050405020304" pitchFamily="18" charset="0"/>
              <a:ea typeface="Calibri" panose="020F0502020204030204" pitchFamily="34" charset="0"/>
            </a:endParaRPr>
          </a:p>
          <a:p>
            <a:pPr marL="0" marR="0" indent="457200">
              <a:spcBef>
                <a:spcPts val="0"/>
              </a:spcBef>
              <a:spcAft>
                <a:spcPts val="0"/>
              </a:spcAft>
              <a:tabLst>
                <a:tab pos="990600" algn="l"/>
              </a:tabLst>
            </a:pPr>
            <a:r>
              <a:rPr lang="en-US" sz="3200" b="1" i="1" dirty="0" smtClean="0">
                <a:solidFill>
                  <a:srgbClr val="0000CC"/>
                </a:solidFill>
                <a:latin typeface="Times New Roman" panose="02020603050405020304" pitchFamily="18" charset="0"/>
                <a:ea typeface="Calibri" panose="020F0502020204030204" pitchFamily="34" charset="0"/>
              </a:rPr>
              <a:t>	+ </a:t>
            </a:r>
            <a:r>
              <a:rPr lang="en-US" sz="3200" b="1" i="1" dirty="0" err="1" smtClean="0">
                <a:solidFill>
                  <a:srgbClr val="0000CC"/>
                </a:solidFill>
                <a:latin typeface="Times New Roman" panose="02020603050405020304" pitchFamily="18" charset="0"/>
                <a:ea typeface="Calibri" panose="020F0502020204030204" pitchFamily="34" charset="0"/>
              </a:rPr>
              <a:t>Thể</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hiện</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tốt</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a:solidFill>
                  <a:srgbClr val="0000CC"/>
                </a:solidFill>
                <a:latin typeface="Times New Roman" panose="02020603050405020304" pitchFamily="18" charset="0"/>
                <a:ea typeface="Calibri" panose="020F0502020204030204" pitchFamily="34" charset="0"/>
              </a:rPr>
              <a:t>đạo</a:t>
            </a:r>
            <a:r>
              <a:rPr lang="en-US" sz="3200" b="1" i="1" dirty="0">
                <a:solidFill>
                  <a:srgbClr val="0000CC"/>
                </a:solidFill>
                <a:latin typeface="Times New Roman" panose="02020603050405020304" pitchFamily="18" charset="0"/>
                <a:ea typeface="Calibri" panose="020F0502020204030204" pitchFamily="34" charset="0"/>
              </a:rPr>
              <a:t> </a:t>
            </a:r>
            <a:r>
              <a:rPr lang="en-US" sz="3200" b="1" i="1" dirty="0" err="1">
                <a:solidFill>
                  <a:srgbClr val="0000CC"/>
                </a:solidFill>
                <a:latin typeface="Times New Roman" panose="02020603050405020304" pitchFamily="18" charset="0"/>
                <a:ea typeface="Calibri" panose="020F0502020204030204" pitchFamily="34" charset="0"/>
              </a:rPr>
              <a:t>đức</a:t>
            </a:r>
            <a:r>
              <a:rPr lang="en-US" sz="3200" b="1" i="1" dirty="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và</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tư</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cách</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nhà</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giáo</a:t>
            </a:r>
            <a:r>
              <a:rPr lang="vi-VN" sz="3200" b="1" i="1" dirty="0" smtClean="0">
                <a:solidFill>
                  <a:srgbClr val="0000CC"/>
                </a:solidFill>
                <a:latin typeface="Times New Roman" panose="02020603050405020304" pitchFamily="18" charset="0"/>
                <a:ea typeface="Calibri" panose="020F0502020204030204" pitchFamily="34" charset="0"/>
              </a:rPr>
              <a:t>.</a:t>
            </a:r>
            <a:endParaRPr lang="en-US" sz="3200" b="1" i="1" dirty="0" smtClean="0">
              <a:solidFill>
                <a:srgbClr val="0000CC"/>
              </a:solidFill>
              <a:latin typeface="Times New Roman" panose="02020603050405020304" pitchFamily="18" charset="0"/>
              <a:ea typeface="Calibri" panose="020F0502020204030204" pitchFamily="34" charset="0"/>
            </a:endParaRPr>
          </a:p>
          <a:p>
            <a:pPr marL="0" marR="0" indent="457200">
              <a:spcBef>
                <a:spcPts val="0"/>
              </a:spcBef>
              <a:spcAft>
                <a:spcPts val="0"/>
              </a:spcAft>
              <a:tabLst>
                <a:tab pos="990600" algn="l"/>
              </a:tabLst>
            </a:pPr>
            <a:r>
              <a:rPr lang="en-US" sz="3200" b="1" i="1" dirty="0" smtClean="0">
                <a:solidFill>
                  <a:srgbClr val="0000CC"/>
                </a:solidFill>
                <a:latin typeface="Times New Roman" panose="02020603050405020304" pitchFamily="18" charset="0"/>
                <a:ea typeface="Calibri" panose="020F0502020204030204" pitchFamily="34" charset="0"/>
              </a:rPr>
              <a:t>	+ </a:t>
            </a:r>
            <a:r>
              <a:rPr lang="en-US" sz="3200" b="1" i="1" dirty="0" err="1" smtClean="0">
                <a:solidFill>
                  <a:srgbClr val="0000CC"/>
                </a:solidFill>
                <a:latin typeface="Times New Roman" panose="02020603050405020304" pitchFamily="18" charset="0"/>
                <a:ea typeface="Calibri" panose="020F0502020204030204" pitchFamily="34" charset="0"/>
              </a:rPr>
              <a:t>Có</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trình</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độ</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nghiệp</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vụ</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chuyên</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môn</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khá</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vững</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vàng</a:t>
            </a:r>
            <a:r>
              <a:rPr lang="en-US" sz="3200" b="1" i="1" dirty="0" smtClean="0">
                <a:solidFill>
                  <a:srgbClr val="0000CC"/>
                </a:solidFill>
                <a:latin typeface="Times New Roman" panose="02020603050405020304" pitchFamily="18" charset="0"/>
                <a:ea typeface="Calibri" panose="020F0502020204030204" pitchFamily="34" charset="0"/>
              </a:rPr>
              <a:t>.</a:t>
            </a:r>
            <a:endParaRPr lang="en-GB" sz="3200" dirty="0">
              <a:latin typeface="Times New Roman" panose="02020603050405020304" pitchFamily="18" charset="0"/>
              <a:ea typeface="Calibri" panose="020F0502020204030204" pitchFamily="34" charset="0"/>
            </a:endParaRPr>
          </a:p>
          <a:p>
            <a:pPr marR="0">
              <a:spcBef>
                <a:spcPts val="0"/>
              </a:spcBef>
              <a:spcAft>
                <a:spcPts val="0"/>
              </a:spcAft>
              <a:tabLst>
                <a:tab pos="990600" algn="l"/>
                <a:tab pos="5760720" algn="l"/>
              </a:tabLst>
            </a:pPr>
            <a:r>
              <a:rPr lang="en-US" sz="3200" b="1" i="1" dirty="0" smtClean="0">
                <a:solidFill>
                  <a:srgbClr val="000000"/>
                </a:solidFill>
                <a:latin typeface="Times New Roman" panose="02020603050405020304" pitchFamily="18" charset="0"/>
                <a:ea typeface="Calibri" panose="020F0502020204030204" pitchFamily="34" charset="0"/>
              </a:rPr>
              <a:t>	- </a:t>
            </a:r>
            <a:r>
              <a:rPr lang="vi-VN" sz="3200" b="1" i="1" dirty="0" smtClean="0">
                <a:solidFill>
                  <a:srgbClr val="000000"/>
                </a:solidFill>
                <a:latin typeface="Times New Roman" panose="02020603050405020304" pitchFamily="18" charset="0"/>
                <a:ea typeface="Calibri" panose="020F0502020204030204" pitchFamily="34" charset="0"/>
              </a:rPr>
              <a:t>Những </a:t>
            </a:r>
            <a:r>
              <a:rPr lang="vi-VN" sz="3200" b="1" i="1" dirty="0">
                <a:solidFill>
                  <a:srgbClr val="000000"/>
                </a:solidFill>
                <a:latin typeface="Times New Roman" panose="02020603050405020304" pitchFamily="18" charset="0"/>
                <a:ea typeface="Calibri" panose="020F0502020204030204" pitchFamily="34" charset="0"/>
              </a:rPr>
              <a:t>vấn đề cần cải thiện: </a:t>
            </a:r>
            <a:endParaRPr lang="en-US" sz="3200" b="1" i="1" dirty="0" smtClean="0">
              <a:solidFill>
                <a:srgbClr val="000000"/>
              </a:solidFill>
              <a:latin typeface="Times New Roman" panose="02020603050405020304" pitchFamily="18" charset="0"/>
              <a:ea typeface="Calibri" panose="020F0502020204030204" pitchFamily="34" charset="0"/>
            </a:endParaRPr>
          </a:p>
          <a:p>
            <a:pPr marR="0">
              <a:spcBef>
                <a:spcPts val="0"/>
              </a:spcBef>
              <a:spcAft>
                <a:spcPts val="0"/>
              </a:spcAft>
              <a:tabLst>
                <a:tab pos="990600" algn="l"/>
                <a:tab pos="5760720" algn="l"/>
              </a:tabLst>
            </a:pPr>
            <a:r>
              <a:rPr lang="en-US" sz="3200" i="1" dirty="0">
                <a:solidFill>
                  <a:srgbClr val="000000"/>
                </a:solidFill>
                <a:latin typeface="Times New Roman" panose="02020603050405020304" pitchFamily="18" charset="0"/>
                <a:ea typeface="Calibri" panose="020F0502020204030204" pitchFamily="34" charset="0"/>
              </a:rPr>
              <a:t>	</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Các</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hoạt</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động</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phối</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hợp</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giữa</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nhà</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trường</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gia</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đình</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và</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xã</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hội</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để</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thực</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hiện</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hoạt</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động</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dạy</a:t>
            </a:r>
            <a:r>
              <a:rPr lang="en-US" sz="3200" b="1" i="1" dirty="0" smtClean="0">
                <a:solidFill>
                  <a:srgbClr val="0000CC"/>
                </a:solidFill>
                <a:latin typeface="Times New Roman" panose="02020603050405020304" pitchFamily="18" charset="0"/>
                <a:ea typeface="Calibri" panose="020F0502020204030204" pitchFamily="34" charset="0"/>
              </a:rPr>
              <a:t> </a:t>
            </a:r>
            <a:r>
              <a:rPr lang="en-US" sz="3200" b="1" i="1" dirty="0" err="1" smtClean="0">
                <a:solidFill>
                  <a:srgbClr val="0000CC"/>
                </a:solidFill>
                <a:latin typeface="Times New Roman" panose="02020603050405020304" pitchFamily="18" charset="0"/>
                <a:ea typeface="Calibri" panose="020F0502020204030204" pitchFamily="34" charset="0"/>
              </a:rPr>
              <a:t>học</a:t>
            </a:r>
            <a:r>
              <a:rPr lang="en-US" sz="3200" b="1" i="1" dirty="0" smtClean="0">
                <a:solidFill>
                  <a:srgbClr val="0000CC"/>
                </a:solidFill>
                <a:latin typeface="Times New Roman" panose="02020603050405020304" pitchFamily="18" charset="0"/>
                <a:ea typeface="Calibri" panose="020F0502020204030204" pitchFamily="34" charset="0"/>
              </a:rPr>
              <a:t>.</a:t>
            </a:r>
            <a:r>
              <a:rPr lang="vi-VN" sz="3200" b="1" i="1" dirty="0">
                <a:solidFill>
                  <a:srgbClr val="0000CC"/>
                </a:solidFill>
                <a:latin typeface="Times New Roman" panose="02020603050405020304" pitchFamily="18" charset="0"/>
                <a:ea typeface="Calibri" panose="020F0502020204030204" pitchFamily="34" charset="0"/>
              </a:rPr>
              <a:t>	</a:t>
            </a:r>
            <a:endParaRPr lang="en-GB" sz="3200" b="1" i="1" dirty="0">
              <a:solidFill>
                <a:srgbClr val="0000CC"/>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121425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329" y="302359"/>
            <a:ext cx="11574121" cy="6093976"/>
          </a:xfrm>
          <a:prstGeom prst="rect">
            <a:avLst/>
          </a:prstGeom>
        </p:spPr>
        <p:txBody>
          <a:bodyPr wrap="square">
            <a:spAutoFit/>
          </a:bodyPr>
          <a:lstStyle/>
          <a:p>
            <a:pPr marL="0" marR="0" indent="457200" algn="just">
              <a:spcBef>
                <a:spcPts val="0"/>
              </a:spcBef>
              <a:spcAft>
                <a:spcPts val="0"/>
              </a:spcAft>
              <a:tabLst>
                <a:tab pos="0" algn="r"/>
                <a:tab pos="360045" algn="l"/>
              </a:tabLst>
            </a:pPr>
            <a:r>
              <a:rPr lang="vi-VN" sz="3000" b="1" dirty="0">
                <a:solidFill>
                  <a:srgbClr val="7030A0"/>
                </a:solidFill>
                <a:latin typeface="Times New Roman" panose="02020603050405020304" pitchFamily="18" charset="0"/>
                <a:ea typeface="Calibri" panose="020F0502020204030204" pitchFamily="34" charset="0"/>
              </a:rPr>
              <a:t>2. Kế hoạch học tập, bồi dưỡng phát triển năng lực nghề nghiệp trong năm học tiếp theo</a:t>
            </a:r>
            <a:endParaRPr lang="en-GB" sz="3000" dirty="0">
              <a:solidFill>
                <a:srgbClr val="7030A0"/>
              </a:solidFill>
              <a:latin typeface="Times New Roman" panose="02020603050405020304" pitchFamily="18" charset="0"/>
              <a:ea typeface="Calibri" panose="020F0502020204030204" pitchFamily="34" charset="0"/>
            </a:endParaRPr>
          </a:p>
          <a:p>
            <a:pPr marL="0" marR="0" indent="457200" algn="just">
              <a:spcBef>
                <a:spcPts val="0"/>
              </a:spcBef>
              <a:spcAft>
                <a:spcPts val="0"/>
              </a:spcAft>
              <a:tabLst>
                <a:tab pos="0" algn="r"/>
                <a:tab pos="990600" algn="l"/>
                <a:tab pos="5760720" algn="l"/>
              </a:tabLst>
            </a:pPr>
            <a:r>
              <a:rPr lang="vi-VN" sz="3000" i="1" dirty="0" smtClean="0">
                <a:solidFill>
                  <a:srgbClr val="000000"/>
                </a:solidFill>
                <a:latin typeface="Times New Roman" panose="02020603050405020304" pitchFamily="18" charset="0"/>
                <a:ea typeface="Calibri" panose="020F0502020204030204" pitchFamily="34" charset="0"/>
              </a:rPr>
              <a:t>- Mục </a:t>
            </a:r>
            <a:r>
              <a:rPr lang="vi-VN" sz="3000" i="1" dirty="0">
                <a:solidFill>
                  <a:srgbClr val="000000"/>
                </a:solidFill>
                <a:latin typeface="Times New Roman" panose="02020603050405020304" pitchFamily="18" charset="0"/>
                <a:ea typeface="Calibri" panose="020F0502020204030204" pitchFamily="34" charset="0"/>
              </a:rPr>
              <a:t>tiêu: </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Nâng</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cao</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trình</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độ</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giao</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tiếp</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về</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tiếng</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Anh</a:t>
            </a:r>
            <a:r>
              <a:rPr lang="en-US" sz="3000" b="1" i="1" dirty="0" smtClean="0">
                <a:solidFill>
                  <a:srgbClr val="0000CC"/>
                </a:solidFill>
                <a:latin typeface="Times New Roman" panose="02020603050405020304" pitchFamily="18" charset="0"/>
                <a:ea typeface="Calibri" panose="020F0502020204030204" pitchFamily="34" charset="0"/>
              </a:rPr>
              <a:t>.</a:t>
            </a:r>
          </a:p>
          <a:p>
            <a:pPr marL="0" marR="0" indent="457200" algn="just">
              <a:spcBef>
                <a:spcPts val="0"/>
              </a:spcBef>
              <a:spcAft>
                <a:spcPts val="0"/>
              </a:spcAft>
              <a:tabLst>
                <a:tab pos="0" algn="r"/>
                <a:tab pos="990600" algn="l"/>
                <a:tab pos="5760720" algn="l"/>
              </a:tabLst>
            </a:pPr>
            <a:r>
              <a:rPr lang="en-US" sz="3000" b="1" i="1" dirty="0" smtClean="0">
                <a:solidFill>
                  <a:srgbClr val="0000CC"/>
                </a:solidFill>
                <a:latin typeface="Times New Roman" panose="02020603050405020304" pitchFamily="18" charset="0"/>
                <a:ea typeface="Calibri" panose="020F0502020204030204" pitchFamily="34" charset="0"/>
              </a:rPr>
              <a:t>	             + </a:t>
            </a:r>
            <a:r>
              <a:rPr lang="en-US" sz="3000" b="1" i="1" dirty="0" err="1" smtClean="0">
                <a:solidFill>
                  <a:srgbClr val="0000CC"/>
                </a:solidFill>
                <a:latin typeface="Times New Roman" panose="02020603050405020304" pitchFamily="18" charset="0"/>
                <a:ea typeface="Calibri" panose="020F0502020204030204" pitchFamily="34" charset="0"/>
              </a:rPr>
              <a:t>Tìm</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hiểu</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các</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phương</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pháp</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dạy</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học</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và</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giáo</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dục</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phát</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triển</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năng</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lực</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cho</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học</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sinh</a:t>
            </a:r>
            <a:r>
              <a:rPr lang="en-US" sz="3000" b="1" i="1" dirty="0" smtClean="0">
                <a:solidFill>
                  <a:srgbClr val="0000CC"/>
                </a:solidFill>
                <a:latin typeface="Times New Roman" panose="02020603050405020304" pitchFamily="18" charset="0"/>
                <a:ea typeface="Calibri" panose="020F0502020204030204" pitchFamily="34" charset="0"/>
              </a:rPr>
              <a:t>.</a:t>
            </a:r>
            <a:endParaRPr lang="en-GB" sz="3000" b="1" i="1" dirty="0">
              <a:solidFill>
                <a:srgbClr val="0000CC"/>
              </a:solidFill>
              <a:latin typeface="Times New Roman" panose="02020603050405020304" pitchFamily="18" charset="0"/>
              <a:ea typeface="Calibri" panose="020F0502020204030204" pitchFamily="34" charset="0"/>
            </a:endParaRPr>
          </a:p>
          <a:p>
            <a:pPr marL="0" marR="0" indent="457200" algn="just">
              <a:spcBef>
                <a:spcPts val="0"/>
              </a:spcBef>
              <a:spcAft>
                <a:spcPts val="0"/>
              </a:spcAft>
              <a:tabLst>
                <a:tab pos="990600" algn="l"/>
              </a:tabLst>
            </a:pPr>
            <a:r>
              <a:rPr lang="vi-VN" sz="3000" i="1" dirty="0" smtClean="0">
                <a:solidFill>
                  <a:srgbClr val="000000"/>
                </a:solidFill>
                <a:latin typeface="Times New Roman" panose="02020603050405020304" pitchFamily="18" charset="0"/>
                <a:ea typeface="Calibri" panose="020F0502020204030204" pitchFamily="34" charset="0"/>
              </a:rPr>
              <a:t>- </a:t>
            </a:r>
            <a:r>
              <a:rPr lang="vi-VN" sz="3000" i="1" dirty="0">
                <a:solidFill>
                  <a:srgbClr val="000000"/>
                </a:solidFill>
                <a:latin typeface="Times New Roman" panose="02020603050405020304" pitchFamily="18" charset="0"/>
                <a:ea typeface="Calibri" panose="020F0502020204030204" pitchFamily="34" charset="0"/>
              </a:rPr>
              <a:t>Nội dung đăng ký học tập, bồi dưỡng (các năng lực cần ưu tiên cải thiện):</a:t>
            </a:r>
            <a:endParaRPr lang="en-GB" sz="3000" dirty="0">
              <a:latin typeface="Times New Roman" panose="02020603050405020304" pitchFamily="18" charset="0"/>
              <a:ea typeface="Calibri" panose="020F0502020204030204" pitchFamily="34" charset="0"/>
            </a:endParaRPr>
          </a:p>
          <a:p>
            <a:pPr marL="0" marR="0" algn="just">
              <a:spcBef>
                <a:spcPts val="0"/>
              </a:spcBef>
              <a:spcAft>
                <a:spcPts val="0"/>
              </a:spcAft>
              <a:tabLst>
                <a:tab pos="5581015" algn="r"/>
              </a:tabLst>
            </a:pPr>
            <a:r>
              <a:rPr lang="en-US" sz="3000" dirty="0">
                <a:solidFill>
                  <a:srgbClr val="000000"/>
                </a:solidFill>
                <a:latin typeface="Times New Roman" panose="02020603050405020304" pitchFamily="18" charset="0"/>
                <a:ea typeface="Calibri" panose="020F0502020204030204" pitchFamily="34" charset="0"/>
              </a:rPr>
              <a:t>	 </a:t>
            </a:r>
            <a:r>
              <a:rPr lang="en-US" sz="3000" dirty="0" smtClean="0">
                <a:solidFill>
                  <a:srgbClr val="000000"/>
                </a:solidFill>
                <a:latin typeface="Times New Roman" panose="02020603050405020304" pitchFamily="18" charset="0"/>
                <a:ea typeface="Calibri" panose="020F0502020204030204" pitchFamily="34" charset="0"/>
              </a:rPr>
              <a:t>            </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Tham</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gia</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khoá</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học</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kỹ</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năng</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giao</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tiếp</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tiếng</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Anh</a:t>
            </a:r>
            <a:r>
              <a:rPr lang="en-US" sz="3000" b="1" i="1" dirty="0" smtClean="0">
                <a:solidFill>
                  <a:srgbClr val="0000CC"/>
                </a:solidFill>
                <a:latin typeface="Times New Roman" panose="02020603050405020304" pitchFamily="18" charset="0"/>
                <a:ea typeface="Calibri" panose="020F0502020204030204" pitchFamily="34" charset="0"/>
              </a:rPr>
              <a:t> do </a:t>
            </a:r>
            <a:r>
              <a:rPr lang="en-US" sz="3000" b="1" i="1" dirty="0" err="1" smtClean="0">
                <a:solidFill>
                  <a:srgbClr val="0000CC"/>
                </a:solidFill>
                <a:latin typeface="Times New Roman" panose="02020603050405020304" pitchFamily="18" charset="0"/>
                <a:ea typeface="Calibri" panose="020F0502020204030204" pitchFamily="34" charset="0"/>
              </a:rPr>
              <a:t>Thành</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Đoàn</a:t>
            </a:r>
            <a:r>
              <a:rPr lang="en-US" sz="3000" b="1" i="1" dirty="0" smtClean="0">
                <a:solidFill>
                  <a:srgbClr val="0000CC"/>
                </a:solidFill>
                <a:latin typeface="Times New Roman" panose="02020603050405020304" pitchFamily="18" charset="0"/>
                <a:ea typeface="Calibri" panose="020F0502020204030204" pitchFamily="34" charset="0"/>
              </a:rPr>
              <a:t> TPHCM </a:t>
            </a:r>
            <a:r>
              <a:rPr lang="en-US" sz="3000" b="1" i="1" dirty="0" err="1" smtClean="0">
                <a:solidFill>
                  <a:srgbClr val="0000CC"/>
                </a:solidFill>
                <a:latin typeface="Times New Roman" panose="02020603050405020304" pitchFamily="18" charset="0"/>
                <a:ea typeface="Calibri" panose="020F0502020204030204" pitchFamily="34" charset="0"/>
              </a:rPr>
              <a:t>tổ</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chức</a:t>
            </a:r>
            <a:r>
              <a:rPr lang="en-US" sz="3000" b="1" i="1" dirty="0" smtClean="0">
                <a:solidFill>
                  <a:srgbClr val="0000CC"/>
                </a:solidFill>
                <a:latin typeface="Times New Roman" panose="02020603050405020304" pitchFamily="18" charset="0"/>
                <a:ea typeface="Calibri" panose="020F0502020204030204" pitchFamily="34" charset="0"/>
              </a:rPr>
              <a:t>.</a:t>
            </a:r>
          </a:p>
          <a:p>
            <a:pPr marL="0" marR="0" algn="just">
              <a:spcBef>
                <a:spcPts val="0"/>
              </a:spcBef>
              <a:spcAft>
                <a:spcPts val="0"/>
              </a:spcAft>
              <a:tabLst>
                <a:tab pos="5581015" algn="r"/>
              </a:tabLst>
            </a:pPr>
            <a:r>
              <a:rPr lang="en-US" sz="3000" dirty="0">
                <a:solidFill>
                  <a:srgbClr val="000000"/>
                </a:solidFill>
                <a:latin typeface="Times New Roman" panose="02020603050405020304" pitchFamily="18" charset="0"/>
                <a:ea typeface="Calibri" panose="020F0502020204030204" pitchFamily="34" charset="0"/>
              </a:rPr>
              <a:t> </a:t>
            </a:r>
            <a:r>
              <a:rPr lang="en-US" sz="3000" dirty="0" smtClean="0">
                <a:solidFill>
                  <a:srgbClr val="000000"/>
                </a:solidFill>
                <a:latin typeface="Times New Roman" panose="02020603050405020304" pitchFamily="18" charset="0"/>
                <a:ea typeface="Calibri" panose="020F0502020204030204" pitchFamily="34" charset="0"/>
              </a:rPr>
              <a:t>            </a:t>
            </a:r>
            <a:r>
              <a:rPr lang="en-US" sz="3000" b="1" i="1" dirty="0">
                <a:solidFill>
                  <a:srgbClr val="0000CC"/>
                </a:solidFill>
                <a:latin typeface="Times New Roman" panose="02020603050405020304" pitchFamily="18" charset="0"/>
                <a:ea typeface="Calibri" panose="020F0502020204030204" pitchFamily="34" charset="0"/>
              </a:rPr>
              <a:t>+ </a:t>
            </a:r>
            <a:r>
              <a:rPr lang="en-US" sz="3000" b="1" i="1" dirty="0" err="1">
                <a:solidFill>
                  <a:srgbClr val="0000CC"/>
                </a:solidFill>
                <a:latin typeface="Times New Roman" panose="02020603050405020304" pitchFamily="18" charset="0"/>
                <a:ea typeface="Calibri" panose="020F0502020204030204" pitchFamily="34" charset="0"/>
              </a:rPr>
              <a:t>Tăng</a:t>
            </a:r>
            <a:r>
              <a:rPr lang="en-US" sz="3000" b="1" i="1" dirty="0">
                <a:solidFill>
                  <a:srgbClr val="0000CC"/>
                </a:solidFill>
                <a:latin typeface="Times New Roman" panose="02020603050405020304" pitchFamily="18" charset="0"/>
                <a:ea typeface="Calibri" panose="020F0502020204030204" pitchFamily="34" charset="0"/>
              </a:rPr>
              <a:t> </a:t>
            </a:r>
            <a:r>
              <a:rPr lang="en-US" sz="3000" b="1" i="1" dirty="0" err="1">
                <a:solidFill>
                  <a:srgbClr val="0000CC"/>
                </a:solidFill>
                <a:latin typeface="Times New Roman" panose="02020603050405020304" pitchFamily="18" charset="0"/>
                <a:ea typeface="Calibri" panose="020F0502020204030204" pitchFamily="34" charset="0"/>
              </a:rPr>
              <a:t>cường</a:t>
            </a:r>
            <a:r>
              <a:rPr lang="en-US" sz="3000" b="1" i="1" dirty="0">
                <a:solidFill>
                  <a:srgbClr val="0000CC"/>
                </a:solidFill>
                <a:latin typeface="Times New Roman" panose="02020603050405020304" pitchFamily="18" charset="0"/>
                <a:ea typeface="Calibri" panose="020F0502020204030204" pitchFamily="34" charset="0"/>
              </a:rPr>
              <a:t> </a:t>
            </a:r>
            <a:r>
              <a:rPr lang="en-US" sz="3000" b="1" i="1" dirty="0" err="1">
                <a:solidFill>
                  <a:srgbClr val="0000CC"/>
                </a:solidFill>
                <a:latin typeface="Times New Roman" panose="02020603050405020304" pitchFamily="18" charset="0"/>
                <a:ea typeface="Calibri" panose="020F0502020204030204" pitchFamily="34" charset="0"/>
              </a:rPr>
              <a:t>tự</a:t>
            </a:r>
            <a:r>
              <a:rPr lang="en-US" sz="3000" b="1" i="1" dirty="0">
                <a:solidFill>
                  <a:srgbClr val="0000CC"/>
                </a:solidFill>
                <a:latin typeface="Times New Roman" panose="02020603050405020304" pitchFamily="18" charset="0"/>
                <a:ea typeface="Calibri" panose="020F0502020204030204" pitchFamily="34" charset="0"/>
              </a:rPr>
              <a:t> </a:t>
            </a:r>
            <a:r>
              <a:rPr lang="en-US" sz="3000" b="1" i="1" dirty="0" err="1">
                <a:solidFill>
                  <a:srgbClr val="0000CC"/>
                </a:solidFill>
                <a:latin typeface="Times New Roman" panose="02020603050405020304" pitchFamily="18" charset="0"/>
                <a:ea typeface="Calibri" panose="020F0502020204030204" pitchFamily="34" charset="0"/>
              </a:rPr>
              <a:t>học</a:t>
            </a:r>
            <a:r>
              <a:rPr lang="en-US" sz="3000" b="1" i="1" dirty="0">
                <a:solidFill>
                  <a:srgbClr val="0000CC"/>
                </a:solidFill>
                <a:latin typeface="Times New Roman" panose="02020603050405020304" pitchFamily="18" charset="0"/>
                <a:ea typeface="Calibri" panose="020F0502020204030204" pitchFamily="34" charset="0"/>
              </a:rPr>
              <a:t> </a:t>
            </a:r>
            <a:r>
              <a:rPr lang="en-US" sz="3000" b="1" i="1" dirty="0" err="1">
                <a:solidFill>
                  <a:srgbClr val="0000CC"/>
                </a:solidFill>
                <a:latin typeface="Times New Roman" panose="02020603050405020304" pitchFamily="18" charset="0"/>
                <a:ea typeface="Calibri" panose="020F0502020204030204" pitchFamily="34" charset="0"/>
              </a:rPr>
              <a:t>thông</a:t>
            </a:r>
            <a:r>
              <a:rPr lang="en-US" sz="3000" b="1" i="1" dirty="0">
                <a:solidFill>
                  <a:srgbClr val="0000CC"/>
                </a:solidFill>
                <a:latin typeface="Times New Roman" panose="02020603050405020304" pitchFamily="18" charset="0"/>
                <a:ea typeface="Calibri" panose="020F0502020204030204" pitchFamily="34" charset="0"/>
              </a:rPr>
              <a:t> qua </a:t>
            </a:r>
            <a:r>
              <a:rPr lang="en-US" sz="3000" b="1" i="1" dirty="0" err="1">
                <a:solidFill>
                  <a:srgbClr val="0000CC"/>
                </a:solidFill>
                <a:latin typeface="Times New Roman" panose="02020603050405020304" pitchFamily="18" charset="0"/>
                <a:ea typeface="Calibri" panose="020F0502020204030204" pitchFamily="34" charset="0"/>
              </a:rPr>
              <a:t>đọc</a:t>
            </a:r>
            <a:r>
              <a:rPr lang="en-US" sz="3000" b="1" i="1" dirty="0">
                <a:solidFill>
                  <a:srgbClr val="0000CC"/>
                </a:solidFill>
                <a:latin typeface="Times New Roman" panose="02020603050405020304" pitchFamily="18" charset="0"/>
                <a:ea typeface="Calibri" panose="020F0502020204030204" pitchFamily="34" charset="0"/>
              </a:rPr>
              <a:t> </a:t>
            </a:r>
            <a:r>
              <a:rPr lang="en-US" sz="3000" b="1" i="1" dirty="0" err="1">
                <a:solidFill>
                  <a:srgbClr val="0000CC"/>
                </a:solidFill>
                <a:latin typeface="Times New Roman" panose="02020603050405020304" pitchFamily="18" charset="0"/>
                <a:ea typeface="Calibri" panose="020F0502020204030204" pitchFamily="34" charset="0"/>
              </a:rPr>
              <a:t>các</a:t>
            </a:r>
            <a:r>
              <a:rPr lang="en-US" sz="3000" b="1" i="1" dirty="0">
                <a:solidFill>
                  <a:srgbClr val="0000CC"/>
                </a:solidFill>
                <a:latin typeface="Times New Roman" panose="02020603050405020304" pitchFamily="18" charset="0"/>
                <a:ea typeface="Calibri" panose="020F0502020204030204" pitchFamily="34" charset="0"/>
              </a:rPr>
              <a:t> </a:t>
            </a:r>
            <a:r>
              <a:rPr lang="en-US" sz="3000" b="1" i="1" dirty="0" err="1">
                <a:solidFill>
                  <a:srgbClr val="0000CC"/>
                </a:solidFill>
                <a:latin typeface="Times New Roman" panose="02020603050405020304" pitchFamily="18" charset="0"/>
                <a:ea typeface="Calibri" panose="020F0502020204030204" pitchFamily="34" charset="0"/>
              </a:rPr>
              <a:t>tài</a:t>
            </a:r>
            <a:r>
              <a:rPr lang="en-US" sz="3000" b="1" i="1" dirty="0">
                <a:solidFill>
                  <a:srgbClr val="0000CC"/>
                </a:solidFill>
                <a:latin typeface="Times New Roman" panose="02020603050405020304" pitchFamily="18" charset="0"/>
                <a:ea typeface="Calibri" panose="020F0502020204030204" pitchFamily="34" charset="0"/>
              </a:rPr>
              <a:t> </a:t>
            </a:r>
            <a:r>
              <a:rPr lang="en-US" sz="3000" b="1" i="1" dirty="0" err="1">
                <a:solidFill>
                  <a:srgbClr val="0000CC"/>
                </a:solidFill>
                <a:latin typeface="Times New Roman" panose="02020603050405020304" pitchFamily="18" charset="0"/>
                <a:ea typeface="Calibri" panose="020F0502020204030204" pitchFamily="34" charset="0"/>
              </a:rPr>
              <a:t>liệu</a:t>
            </a:r>
            <a:r>
              <a:rPr lang="en-US" sz="3000" b="1" i="1" dirty="0">
                <a:solidFill>
                  <a:srgbClr val="0000CC"/>
                </a:solidFill>
                <a:latin typeface="Times New Roman" panose="02020603050405020304" pitchFamily="18" charset="0"/>
                <a:ea typeface="Calibri" panose="020F0502020204030204" pitchFamily="34" charset="0"/>
              </a:rPr>
              <a:t> </a:t>
            </a:r>
            <a:r>
              <a:rPr lang="en-US" sz="3000" b="1" i="1" dirty="0" err="1">
                <a:solidFill>
                  <a:srgbClr val="0000CC"/>
                </a:solidFill>
                <a:latin typeface="Times New Roman" panose="02020603050405020304" pitchFamily="18" charset="0"/>
                <a:ea typeface="Calibri" panose="020F0502020204030204" pitchFamily="34" charset="0"/>
              </a:rPr>
              <a:t>tham</a:t>
            </a:r>
            <a:r>
              <a:rPr lang="en-US" sz="3000" b="1" i="1" dirty="0">
                <a:solidFill>
                  <a:srgbClr val="0000CC"/>
                </a:solidFill>
                <a:latin typeface="Times New Roman" panose="02020603050405020304" pitchFamily="18" charset="0"/>
                <a:ea typeface="Calibri" panose="020F0502020204030204" pitchFamily="34" charset="0"/>
              </a:rPr>
              <a:t> </a:t>
            </a:r>
            <a:r>
              <a:rPr lang="en-US" sz="3000" b="1" i="1" dirty="0" err="1">
                <a:solidFill>
                  <a:srgbClr val="0000CC"/>
                </a:solidFill>
                <a:latin typeface="Times New Roman" panose="02020603050405020304" pitchFamily="18" charset="0"/>
                <a:ea typeface="Calibri" panose="020F0502020204030204" pitchFamily="34" charset="0"/>
              </a:rPr>
              <a:t>khảo</a:t>
            </a:r>
            <a:r>
              <a:rPr lang="en-US" sz="3000" b="1" i="1" dirty="0">
                <a:solidFill>
                  <a:srgbClr val="0000CC"/>
                </a:solidFill>
                <a:latin typeface="Times New Roman" panose="02020603050405020304" pitchFamily="18" charset="0"/>
                <a:ea typeface="Calibri" panose="020F0502020204030204" pitchFamily="34" charset="0"/>
              </a:rPr>
              <a:t>, </a:t>
            </a:r>
            <a:r>
              <a:rPr lang="en-US" sz="3000" b="1" i="1" dirty="0" err="1">
                <a:solidFill>
                  <a:srgbClr val="0000CC"/>
                </a:solidFill>
                <a:latin typeface="Times New Roman" panose="02020603050405020304" pitchFamily="18" charset="0"/>
                <a:ea typeface="Calibri" panose="020F0502020204030204" pitchFamily="34" charset="0"/>
              </a:rPr>
              <a:t>tạp</a:t>
            </a:r>
            <a:r>
              <a:rPr lang="en-US" sz="3000" b="1" i="1" dirty="0">
                <a:solidFill>
                  <a:srgbClr val="0000CC"/>
                </a:solidFill>
                <a:latin typeface="Times New Roman" panose="02020603050405020304" pitchFamily="18" charset="0"/>
                <a:ea typeface="Calibri" panose="020F0502020204030204" pitchFamily="34" charset="0"/>
              </a:rPr>
              <a:t> </a:t>
            </a:r>
            <a:r>
              <a:rPr lang="en-US" sz="3000" b="1" i="1" dirty="0" err="1">
                <a:solidFill>
                  <a:srgbClr val="0000CC"/>
                </a:solidFill>
                <a:latin typeface="Times New Roman" panose="02020603050405020304" pitchFamily="18" charset="0"/>
                <a:ea typeface="Calibri" panose="020F0502020204030204" pitchFamily="34" charset="0"/>
              </a:rPr>
              <a:t>chí</a:t>
            </a:r>
            <a:r>
              <a:rPr lang="en-US" sz="3000" b="1" i="1" dirty="0">
                <a:solidFill>
                  <a:srgbClr val="0000CC"/>
                </a:solidFill>
                <a:latin typeface="Times New Roman" panose="02020603050405020304" pitchFamily="18" charset="0"/>
                <a:ea typeface="Calibri" panose="020F0502020204030204" pitchFamily="34" charset="0"/>
              </a:rPr>
              <a:t> </a:t>
            </a:r>
            <a:r>
              <a:rPr lang="en-US" sz="3000" b="1" i="1" dirty="0" err="1">
                <a:solidFill>
                  <a:srgbClr val="0000CC"/>
                </a:solidFill>
                <a:latin typeface="Times New Roman" panose="02020603050405020304" pitchFamily="18" charset="0"/>
                <a:ea typeface="Calibri" panose="020F0502020204030204" pitchFamily="34" charset="0"/>
              </a:rPr>
              <a:t>giáo</a:t>
            </a:r>
            <a:r>
              <a:rPr lang="en-US" sz="3000" b="1" i="1" dirty="0">
                <a:solidFill>
                  <a:srgbClr val="0000CC"/>
                </a:solidFill>
                <a:latin typeface="Times New Roman" panose="02020603050405020304" pitchFamily="18" charset="0"/>
                <a:ea typeface="Calibri" panose="020F0502020204030204" pitchFamily="34" charset="0"/>
              </a:rPr>
              <a:t> </a:t>
            </a:r>
            <a:r>
              <a:rPr lang="en-US" sz="3000" b="1" i="1" dirty="0" err="1">
                <a:solidFill>
                  <a:srgbClr val="0000CC"/>
                </a:solidFill>
                <a:latin typeface="Times New Roman" panose="02020603050405020304" pitchFamily="18" charset="0"/>
                <a:ea typeface="Calibri" panose="020F0502020204030204" pitchFamily="34" charset="0"/>
              </a:rPr>
              <a:t>dục</a:t>
            </a:r>
            <a:r>
              <a:rPr lang="en-US" sz="3000" b="1" i="1" dirty="0">
                <a:solidFill>
                  <a:srgbClr val="0000CC"/>
                </a:solidFill>
                <a:latin typeface="Times New Roman" panose="02020603050405020304" pitchFamily="18" charset="0"/>
                <a:ea typeface="Calibri" panose="020F0502020204030204" pitchFamily="34" charset="0"/>
              </a:rPr>
              <a:t>, </a:t>
            </a:r>
            <a:r>
              <a:rPr lang="en-US" sz="3000" b="1" i="1" dirty="0" err="1">
                <a:solidFill>
                  <a:srgbClr val="0000CC"/>
                </a:solidFill>
                <a:latin typeface="Times New Roman" panose="02020603050405020304" pitchFamily="18" charset="0"/>
                <a:ea typeface="Calibri" panose="020F0502020204030204" pitchFamily="34" charset="0"/>
              </a:rPr>
              <a:t>dự</a:t>
            </a:r>
            <a:r>
              <a:rPr lang="en-US" sz="3000" b="1" i="1" dirty="0">
                <a:solidFill>
                  <a:srgbClr val="0000CC"/>
                </a:solidFill>
                <a:latin typeface="Times New Roman" panose="02020603050405020304" pitchFamily="18" charset="0"/>
                <a:ea typeface="Calibri" panose="020F0502020204030204" pitchFamily="34" charset="0"/>
              </a:rPr>
              <a:t> </a:t>
            </a:r>
            <a:r>
              <a:rPr lang="en-US" sz="3000" b="1" i="1" dirty="0" err="1">
                <a:solidFill>
                  <a:srgbClr val="0000CC"/>
                </a:solidFill>
                <a:latin typeface="Times New Roman" panose="02020603050405020304" pitchFamily="18" charset="0"/>
                <a:ea typeface="Calibri" panose="020F0502020204030204" pitchFamily="34" charset="0"/>
              </a:rPr>
              <a:t>giờ</a:t>
            </a:r>
            <a:r>
              <a:rPr lang="en-US" sz="3000" b="1" i="1" dirty="0">
                <a:solidFill>
                  <a:srgbClr val="0000CC"/>
                </a:solidFill>
                <a:latin typeface="Times New Roman" panose="02020603050405020304" pitchFamily="18" charset="0"/>
                <a:ea typeface="Calibri" panose="020F0502020204030204" pitchFamily="34" charset="0"/>
              </a:rPr>
              <a:t> </a:t>
            </a:r>
            <a:r>
              <a:rPr lang="en-US" sz="3000" b="1" i="1" dirty="0" err="1">
                <a:solidFill>
                  <a:srgbClr val="0000CC"/>
                </a:solidFill>
                <a:latin typeface="Times New Roman" panose="02020603050405020304" pitchFamily="18" charset="0"/>
                <a:ea typeface="Calibri" panose="020F0502020204030204" pitchFamily="34" charset="0"/>
              </a:rPr>
              <a:t>đồng</a:t>
            </a:r>
            <a:r>
              <a:rPr lang="en-US" sz="3000" b="1" i="1" dirty="0">
                <a:solidFill>
                  <a:srgbClr val="0000CC"/>
                </a:solidFill>
                <a:latin typeface="Times New Roman" panose="02020603050405020304" pitchFamily="18" charset="0"/>
                <a:ea typeface="Calibri" panose="020F0502020204030204" pitchFamily="34" charset="0"/>
              </a:rPr>
              <a:t> </a:t>
            </a:r>
            <a:r>
              <a:rPr lang="en-US" sz="3000" b="1" i="1" dirty="0" err="1">
                <a:solidFill>
                  <a:srgbClr val="0000CC"/>
                </a:solidFill>
                <a:latin typeface="Times New Roman" panose="02020603050405020304" pitchFamily="18" charset="0"/>
                <a:ea typeface="Calibri" panose="020F0502020204030204" pitchFamily="34" charset="0"/>
              </a:rPr>
              <a:t>nghiệp</a:t>
            </a:r>
            <a:r>
              <a:rPr lang="vi-VN" sz="3000" dirty="0">
                <a:solidFill>
                  <a:srgbClr val="000000"/>
                </a:solidFill>
                <a:latin typeface="Times New Roman" panose="02020603050405020304" pitchFamily="18" charset="0"/>
                <a:ea typeface="Calibri" panose="020F0502020204030204" pitchFamily="34" charset="0"/>
              </a:rPr>
              <a:t>	</a:t>
            </a:r>
            <a:endParaRPr lang="en-GB" sz="3000" dirty="0">
              <a:latin typeface="Times New Roman" panose="02020603050405020304" pitchFamily="18" charset="0"/>
              <a:ea typeface="Calibri" panose="020F0502020204030204" pitchFamily="34" charset="0"/>
            </a:endParaRPr>
          </a:p>
          <a:p>
            <a:pPr marL="0" marR="0" indent="457200" algn="just">
              <a:spcBef>
                <a:spcPts val="0"/>
              </a:spcBef>
              <a:spcAft>
                <a:spcPts val="0"/>
              </a:spcAft>
              <a:tabLst>
                <a:tab pos="990600" algn="l"/>
              </a:tabLst>
            </a:pPr>
            <a:r>
              <a:rPr lang="vi-VN" sz="3000" i="1" dirty="0" smtClean="0">
                <a:solidFill>
                  <a:srgbClr val="000000"/>
                </a:solidFill>
                <a:latin typeface="Times New Roman" panose="02020603050405020304" pitchFamily="18" charset="0"/>
                <a:ea typeface="Calibri" panose="020F0502020204030204" pitchFamily="34" charset="0"/>
              </a:rPr>
              <a:t>- </a:t>
            </a:r>
            <a:r>
              <a:rPr lang="vi-VN" sz="3000" i="1" dirty="0">
                <a:solidFill>
                  <a:srgbClr val="000000"/>
                </a:solidFill>
                <a:latin typeface="Times New Roman" panose="02020603050405020304" pitchFamily="18" charset="0"/>
                <a:ea typeface="Calibri" panose="020F0502020204030204" pitchFamily="34" charset="0"/>
              </a:rPr>
              <a:t>Thời gian: </a:t>
            </a:r>
            <a:r>
              <a:rPr lang="en-US" sz="3000" b="1" i="1" dirty="0" err="1" smtClean="0">
                <a:solidFill>
                  <a:srgbClr val="0000CC"/>
                </a:solidFill>
                <a:latin typeface="Times New Roman" panose="02020603050405020304" pitchFamily="18" charset="0"/>
                <a:ea typeface="Calibri" panose="020F0502020204030204" pitchFamily="34" charset="0"/>
              </a:rPr>
              <a:t>Hè</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smtClean="0">
                <a:solidFill>
                  <a:srgbClr val="0000CC"/>
                </a:solidFill>
                <a:latin typeface="Times New Roman" panose="02020603050405020304" pitchFamily="18" charset="0"/>
                <a:ea typeface="Calibri" panose="020F0502020204030204" pitchFamily="34" charset="0"/>
              </a:rPr>
              <a:t>2019, </a:t>
            </a:r>
            <a:r>
              <a:rPr lang="en-US" sz="3000" b="1" i="1" dirty="0" err="1" smtClean="0">
                <a:solidFill>
                  <a:srgbClr val="0000CC"/>
                </a:solidFill>
                <a:latin typeface="Times New Roman" panose="02020603050405020304" pitchFamily="18" charset="0"/>
                <a:ea typeface="Calibri" panose="020F0502020204030204" pitchFamily="34" charset="0"/>
              </a:rPr>
              <a:t>trong</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năm</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học</a:t>
            </a:r>
            <a:r>
              <a:rPr lang="en-US" sz="3000" b="1" i="1" dirty="0" smtClean="0">
                <a:solidFill>
                  <a:srgbClr val="0000CC"/>
                </a:solidFill>
                <a:latin typeface="Times New Roman" panose="02020603050405020304" pitchFamily="18" charset="0"/>
                <a:ea typeface="Calibri" panose="020F0502020204030204" pitchFamily="34" charset="0"/>
              </a:rPr>
              <a:t> 2019-2020</a:t>
            </a:r>
            <a:endParaRPr lang="en-GB" sz="3000" b="1" i="1" dirty="0">
              <a:solidFill>
                <a:srgbClr val="0000CC"/>
              </a:solidFill>
              <a:latin typeface="Times New Roman" panose="02020603050405020304" pitchFamily="18" charset="0"/>
              <a:ea typeface="Calibri" panose="020F0502020204030204" pitchFamily="34" charset="0"/>
            </a:endParaRPr>
          </a:p>
          <a:p>
            <a:pPr marL="0" marR="0" indent="457200" algn="just">
              <a:spcBef>
                <a:spcPts val="0"/>
              </a:spcBef>
              <a:spcAft>
                <a:spcPts val="0"/>
              </a:spcAft>
              <a:tabLst>
                <a:tab pos="990600" algn="l"/>
              </a:tabLst>
            </a:pPr>
            <a:r>
              <a:rPr lang="vi-VN" sz="3000" i="1" dirty="0" smtClean="0">
                <a:solidFill>
                  <a:srgbClr val="000000"/>
                </a:solidFill>
                <a:latin typeface="Times New Roman" panose="02020603050405020304" pitchFamily="18" charset="0"/>
                <a:ea typeface="Calibri" panose="020F0502020204030204" pitchFamily="34" charset="0"/>
              </a:rPr>
              <a:t>- </a:t>
            </a:r>
            <a:r>
              <a:rPr lang="vi-VN" sz="3000" i="1" dirty="0">
                <a:solidFill>
                  <a:srgbClr val="000000"/>
                </a:solidFill>
                <a:latin typeface="Times New Roman" panose="02020603050405020304" pitchFamily="18" charset="0"/>
                <a:ea typeface="Calibri" panose="020F0502020204030204" pitchFamily="34" charset="0"/>
              </a:rPr>
              <a:t>Điều kiện thực hiện: </a:t>
            </a:r>
            <a:r>
              <a:rPr lang="en-US" sz="3000" b="1" i="1" dirty="0" err="1" smtClean="0">
                <a:solidFill>
                  <a:srgbClr val="0000CC"/>
                </a:solidFill>
                <a:latin typeface="Times New Roman" panose="02020603050405020304" pitchFamily="18" charset="0"/>
                <a:ea typeface="Calibri" panose="020F0502020204030204" pitchFamily="34" charset="0"/>
              </a:rPr>
              <a:t>Tự</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túc</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nếu</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nhà</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trường</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không</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hỗ</a:t>
            </a:r>
            <a:r>
              <a:rPr lang="en-US" sz="3000" b="1" i="1" dirty="0" smtClean="0">
                <a:solidFill>
                  <a:srgbClr val="0000CC"/>
                </a:solidFill>
                <a:latin typeface="Times New Roman" panose="02020603050405020304" pitchFamily="18" charset="0"/>
                <a:ea typeface="Calibri" panose="020F0502020204030204" pitchFamily="34" charset="0"/>
              </a:rPr>
              <a:t> </a:t>
            </a:r>
            <a:r>
              <a:rPr lang="en-US" sz="3000" b="1" i="1" dirty="0" err="1" smtClean="0">
                <a:solidFill>
                  <a:srgbClr val="0000CC"/>
                </a:solidFill>
                <a:latin typeface="Times New Roman" panose="02020603050405020304" pitchFamily="18" charset="0"/>
                <a:ea typeface="Calibri" panose="020F0502020204030204" pitchFamily="34" charset="0"/>
              </a:rPr>
              <a:t>trợ</a:t>
            </a:r>
            <a:r>
              <a:rPr lang="en-US" sz="3000" b="1" i="1" dirty="0" smtClean="0">
                <a:solidFill>
                  <a:srgbClr val="0000CC"/>
                </a:solidFill>
                <a:latin typeface="Times New Roman" panose="02020603050405020304" pitchFamily="18" charset="0"/>
                <a:ea typeface="Calibri" panose="020F0502020204030204" pitchFamily="34" charset="0"/>
              </a:rPr>
              <a:t>)</a:t>
            </a:r>
            <a:endParaRPr lang="en-GB" sz="3000" b="1" i="1" dirty="0">
              <a:solidFill>
                <a:srgbClr val="0000CC"/>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163319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0835" y="3564112"/>
            <a:ext cx="10771031" cy="579646"/>
          </a:xfrm>
          <a:prstGeom prst="rect">
            <a:avLst/>
          </a:prstGeom>
        </p:spPr>
        <p:txBody>
          <a:bodyPr wrap="square">
            <a:spAutoFit/>
          </a:bodyPr>
          <a:lstStyle/>
          <a:p>
            <a:pPr marL="0" marR="0" algn="just">
              <a:lnSpc>
                <a:spcPts val="1900"/>
              </a:lnSpc>
              <a:spcBef>
                <a:spcPts val="0"/>
              </a:spcBef>
              <a:spcAft>
                <a:spcPts val="0"/>
              </a:spcAft>
              <a:tabLst>
                <a:tab pos="5581015" algn="r"/>
              </a:tabLst>
            </a:pPr>
            <a:r>
              <a:rPr lang="vi-VN" sz="3200" dirty="0" smtClean="0">
                <a:solidFill>
                  <a:srgbClr val="000000"/>
                </a:solidFill>
                <a:effectLst/>
                <a:latin typeface="Times New Roman" panose="02020603050405020304" pitchFamily="18" charset="0"/>
                <a:ea typeface="Calibri" panose="020F0502020204030204" pitchFamily="34" charset="0"/>
              </a:rPr>
              <a:t>	</a:t>
            </a:r>
            <a:endParaRPr lang="en-GB" sz="3200" dirty="0" smtClean="0">
              <a:effectLst/>
              <a:latin typeface="Times New Roman" panose="02020603050405020304" pitchFamily="18" charset="0"/>
              <a:ea typeface="Calibri" panose="020F0502020204030204" pitchFamily="34" charset="0"/>
            </a:endParaRPr>
          </a:p>
          <a:p>
            <a:pPr marL="0" marR="0" indent="457200" algn="just">
              <a:lnSpc>
                <a:spcPts val="1900"/>
              </a:lnSpc>
              <a:spcBef>
                <a:spcPts val="0"/>
              </a:spcBef>
              <a:spcAft>
                <a:spcPts val="0"/>
              </a:spcAft>
              <a:tabLst>
                <a:tab pos="990600" algn="l"/>
              </a:tabLst>
            </a:pPr>
            <a:r>
              <a:rPr lang="vi-VN" sz="3200" b="1" dirty="0" smtClean="0">
                <a:solidFill>
                  <a:srgbClr val="000000"/>
                </a:solidFill>
                <a:effectLst/>
                <a:latin typeface="Times New Roman" panose="02020603050405020304" pitchFamily="18" charset="0"/>
                <a:ea typeface="Calibri" panose="020F0502020204030204" pitchFamily="34" charset="0"/>
              </a:rPr>
              <a:t>Xếp loại kết quả đánh giá:</a:t>
            </a:r>
            <a:r>
              <a:rPr lang="en-US" sz="3200" b="1" dirty="0" smtClean="0">
                <a:solidFill>
                  <a:srgbClr val="000000"/>
                </a:solidFill>
                <a:effectLst/>
                <a:latin typeface="Times New Roman" panose="02020603050405020304" pitchFamily="18" charset="0"/>
                <a:ea typeface="Calibri" panose="020F0502020204030204" pitchFamily="34" charset="0"/>
              </a:rPr>
              <a:t> </a:t>
            </a:r>
            <a:r>
              <a:rPr lang="en-US" sz="3200" b="1" dirty="0" smtClean="0">
                <a:solidFill>
                  <a:srgbClr val="FF0000"/>
                </a:solidFill>
                <a:effectLst/>
                <a:latin typeface="Times New Roman" panose="02020603050405020304" pitchFamily="18" charset="0"/>
                <a:ea typeface="Calibri" panose="020F0502020204030204" pitchFamily="34" charset="0"/>
              </a:rPr>
              <a:t>KHÁ</a:t>
            </a:r>
            <a:endParaRPr lang="en-US" sz="3200" b="1" dirty="0" smtClean="0">
              <a:solidFill>
                <a:srgbClr val="FF0000"/>
              </a:solidFill>
              <a:effectLst/>
              <a:latin typeface="Times New Roman" panose="02020603050405020304" pitchFamily="18" charset="0"/>
              <a:ea typeface="Calibri" panose="020F0502020204030204" pitchFamily="34" charset="0"/>
            </a:endParaRPr>
          </a:p>
        </p:txBody>
      </p:sp>
      <p:sp>
        <p:nvSpPr>
          <p:cNvPr id="4" name="Rectangle 3"/>
          <p:cNvSpPr/>
          <p:nvPr/>
        </p:nvSpPr>
        <p:spPr>
          <a:xfrm>
            <a:off x="300198" y="1383692"/>
            <a:ext cx="11633916" cy="1569660"/>
          </a:xfrm>
          <a:prstGeom prst="rect">
            <a:avLst/>
          </a:prstGeom>
        </p:spPr>
        <p:txBody>
          <a:bodyPr wrap="square">
            <a:spAutoFit/>
          </a:bodyPr>
          <a:lstStyle/>
          <a:p>
            <a:pPr algn="just"/>
            <a:r>
              <a:rPr lang="en-US" sz="3200" dirty="0" smtClean="0">
                <a:solidFill>
                  <a:srgbClr val="FF0000"/>
                </a:solidFill>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a:p>
            <a:pPr marL="0" marR="0" algn="just">
              <a:spcBef>
                <a:spcPts val="0"/>
              </a:spcBef>
              <a:spcAft>
                <a:spcPts val="0"/>
              </a:spcAft>
            </a:pPr>
            <a:r>
              <a:rPr lang="nb-NO" sz="3200" b="1" i="1" dirty="0" smtClean="0">
                <a:solidFill>
                  <a:srgbClr val="0000CC"/>
                </a:solidFill>
                <a:effectLst/>
                <a:latin typeface="Times New Roman" panose="02020603050405020304" pitchFamily="18" charset="0"/>
                <a:ea typeface="Calibri" panose="020F0502020204030204" pitchFamily="34" charset="0"/>
              </a:rPr>
              <a:t>Có 5/15 </a:t>
            </a:r>
            <a:r>
              <a:rPr lang="nb-NO" sz="3200" b="1" i="1" dirty="0" smtClean="0">
                <a:solidFill>
                  <a:srgbClr val="0000CC"/>
                </a:solidFill>
                <a:effectLst/>
                <a:latin typeface="Times New Roman" panose="02020603050405020304" pitchFamily="18" charset="0"/>
                <a:ea typeface="Calibri" panose="020F0502020204030204" pitchFamily="34" charset="0"/>
              </a:rPr>
              <a:t>tiêu chí đạt loại tốt, </a:t>
            </a:r>
            <a:r>
              <a:rPr lang="nb-NO" sz="3200" b="1" i="1" dirty="0" smtClean="0">
                <a:solidFill>
                  <a:srgbClr val="0000CC"/>
                </a:solidFill>
                <a:effectLst/>
                <a:latin typeface="Times New Roman" panose="02020603050405020304" pitchFamily="18" charset="0"/>
                <a:ea typeface="Calibri" panose="020F0502020204030204" pitchFamily="34" charset="0"/>
              </a:rPr>
              <a:t>10/15 </a:t>
            </a:r>
            <a:r>
              <a:rPr lang="nb-NO" sz="3200" b="1" i="1" dirty="0" smtClean="0">
                <a:solidFill>
                  <a:srgbClr val="0000CC"/>
                </a:solidFill>
                <a:effectLst/>
                <a:latin typeface="Times New Roman" panose="02020603050405020304" pitchFamily="18" charset="0"/>
                <a:ea typeface="Calibri" panose="020F0502020204030204" pitchFamily="34" charset="0"/>
              </a:rPr>
              <a:t>tiêu chí đạt loại Khá, các tiêu chí ở Tiêu chuẩn 2 (Điều 5) đều đạt loại </a:t>
            </a:r>
            <a:r>
              <a:rPr lang="nb-NO" sz="3200" b="1" i="1" dirty="0" smtClean="0">
                <a:solidFill>
                  <a:srgbClr val="0000CC"/>
                </a:solidFill>
                <a:effectLst/>
                <a:latin typeface="Times New Roman" panose="02020603050405020304" pitchFamily="18" charset="0"/>
                <a:ea typeface="Calibri" panose="020F0502020204030204" pitchFamily="34" charset="0"/>
              </a:rPr>
              <a:t>Khá.</a:t>
            </a:r>
            <a:endParaRPr lang="en-GB" sz="3200" b="1" dirty="0" smtClean="0">
              <a:solidFill>
                <a:srgbClr val="0000CC"/>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20346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99260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42232" y="270026"/>
            <a:ext cx="9988359" cy="724247"/>
          </a:xfrm>
        </p:spPr>
        <p:txBody>
          <a:bodyPr>
            <a:noAutofit/>
          </a:bodyPr>
          <a:lstStyle/>
          <a:p>
            <a:pPr algn="ctr"/>
            <a:r>
              <a:rPr lang="en-US" sz="3200" b="1" dirty="0" err="1" smtClean="0">
                <a:solidFill>
                  <a:srgbClr val="C00000"/>
                </a:solidFill>
                <a:latin typeface="+mn-lt"/>
              </a:rPr>
              <a:t>Lí</a:t>
            </a:r>
            <a:r>
              <a:rPr lang="en-US" sz="3200" b="1" dirty="0" smtClean="0">
                <a:solidFill>
                  <a:srgbClr val="C00000"/>
                </a:solidFill>
                <a:latin typeface="+mn-lt"/>
              </a:rPr>
              <a:t> do </a:t>
            </a:r>
            <a:r>
              <a:rPr lang="en-US" sz="3200" b="1" dirty="0" smtClean="0">
                <a:solidFill>
                  <a:srgbClr val="C00000"/>
                </a:solidFill>
                <a:latin typeface="+mn-lt"/>
              </a:rPr>
              <a:t>ban </a:t>
            </a:r>
            <a:r>
              <a:rPr lang="en-US" sz="3200" b="1" dirty="0" err="1" smtClean="0">
                <a:solidFill>
                  <a:srgbClr val="C00000"/>
                </a:solidFill>
                <a:latin typeface="+mn-lt"/>
              </a:rPr>
              <a:t>hành</a:t>
            </a:r>
            <a:r>
              <a:rPr lang="en-US" sz="3200" b="1" dirty="0" smtClean="0">
                <a:solidFill>
                  <a:srgbClr val="C00000"/>
                </a:solidFill>
                <a:latin typeface="+mn-lt"/>
              </a:rPr>
              <a:t> </a:t>
            </a:r>
            <a:r>
              <a:rPr lang="en-US" sz="3200" b="1" dirty="0" err="1" smtClean="0">
                <a:solidFill>
                  <a:srgbClr val="C00000"/>
                </a:solidFill>
                <a:latin typeface="+mn-lt"/>
              </a:rPr>
              <a:t>chuẩn</a:t>
            </a:r>
            <a:r>
              <a:rPr lang="en-US" sz="3200" b="1" dirty="0" smtClean="0">
                <a:solidFill>
                  <a:srgbClr val="C00000"/>
                </a:solidFill>
                <a:latin typeface="+mn-lt"/>
              </a:rPr>
              <a:t> </a:t>
            </a:r>
            <a:r>
              <a:rPr lang="en-US" sz="3200" b="1" dirty="0" err="1" smtClean="0">
                <a:solidFill>
                  <a:srgbClr val="C00000"/>
                </a:solidFill>
                <a:latin typeface="+mn-lt"/>
              </a:rPr>
              <a:t>mới</a:t>
            </a:r>
            <a:r>
              <a:rPr lang="en-US" sz="3200" b="1" dirty="0" smtClean="0">
                <a:solidFill>
                  <a:srgbClr val="C00000"/>
                </a:solidFill>
                <a:latin typeface="+mn-lt"/>
              </a:rPr>
              <a:t>?</a:t>
            </a:r>
            <a:endParaRPr lang="en-US" sz="3200" b="1" dirty="0">
              <a:solidFill>
                <a:srgbClr val="C00000"/>
              </a:solidFill>
              <a:latin typeface="+mn-lt"/>
            </a:endParaRPr>
          </a:p>
        </p:txBody>
      </p:sp>
      <p:sp>
        <p:nvSpPr>
          <p:cNvPr id="3" name="TextBox 2"/>
          <p:cNvSpPr txBox="1"/>
          <p:nvPr/>
        </p:nvSpPr>
        <p:spPr>
          <a:xfrm>
            <a:off x="764499" y="994273"/>
            <a:ext cx="10778376" cy="5509200"/>
          </a:xfrm>
          <a:prstGeom prst="rect">
            <a:avLst/>
          </a:prstGeom>
          <a:noFill/>
        </p:spPr>
        <p:txBody>
          <a:bodyPr wrap="square" rtlCol="0">
            <a:spAutoFit/>
          </a:bodyPr>
          <a:lstStyle/>
          <a:p>
            <a:pPr algn="just"/>
            <a:r>
              <a:rPr lang="pt-BR" sz="3200" dirty="0" smtClean="0">
                <a:solidFill>
                  <a:schemeClr val="tx2">
                    <a:lumMod val="75000"/>
                  </a:schemeClr>
                </a:solidFill>
                <a:latin typeface="Times New Roman" panose="02020603050405020304" pitchFamily="18" charset="0"/>
                <a:cs typeface="Times New Roman" panose="02020603050405020304" pitchFamily="18" charset="0"/>
              </a:rPr>
              <a:t>- Quyết </a:t>
            </a:r>
            <a:r>
              <a:rPr lang="pt-BR" sz="3200" dirty="0">
                <a:solidFill>
                  <a:schemeClr val="tx2">
                    <a:lumMod val="75000"/>
                  </a:schemeClr>
                </a:solidFill>
                <a:latin typeface="Times New Roman" panose="02020603050405020304" pitchFamily="18" charset="0"/>
                <a:cs typeface="Times New Roman" panose="02020603050405020304" pitchFamily="18" charset="0"/>
              </a:rPr>
              <a:t>định số </a:t>
            </a:r>
            <a:r>
              <a:rPr lang="pt-BR" sz="3200" dirty="0" smtClean="0">
                <a:solidFill>
                  <a:schemeClr val="tx2">
                    <a:lumMod val="75000"/>
                  </a:schemeClr>
                </a:solidFill>
                <a:latin typeface="Times New Roman" panose="02020603050405020304" pitchFamily="18" charset="0"/>
                <a:cs typeface="Times New Roman" panose="02020603050405020304" pitchFamily="18" charset="0"/>
              </a:rPr>
              <a:t>14/2007 và Thông tư 30/2009 không còn phù hợp thực tiễn. </a:t>
            </a:r>
            <a:r>
              <a:rPr lang="pt-BR" sz="3200" dirty="0">
                <a:latin typeface="Times New Roman" panose="02020603050405020304" pitchFamily="18" charset="0"/>
                <a:cs typeface="Times New Roman" panose="02020603050405020304" pitchFamily="18" charset="0"/>
              </a:rPr>
              <a:t>Nhiều quy định về năng lực </a:t>
            </a:r>
            <a:r>
              <a:rPr lang="pt-BR" sz="3200" dirty="0" smtClean="0">
                <a:latin typeface="Times New Roman" panose="02020603050405020304" pitchFamily="18" charset="0"/>
                <a:cs typeface="Times New Roman" panose="02020603050405020304" pitchFamily="18" charset="0"/>
              </a:rPr>
              <a:t>CM, NV không </a:t>
            </a:r>
            <a:r>
              <a:rPr lang="pt-BR" sz="3200" dirty="0">
                <a:latin typeface="Times New Roman" panose="02020603050405020304" pitchFamily="18" charset="0"/>
                <a:cs typeface="Times New Roman" panose="02020603050405020304" pitchFamily="18" charset="0"/>
              </a:rPr>
              <a:t>còn phù hợp với yêu cầu đổi mới của chương trình </a:t>
            </a:r>
            <a:r>
              <a:rPr lang="pt-BR" sz="3200" dirty="0" smtClean="0">
                <a:latin typeface="Times New Roman" panose="02020603050405020304" pitchFamily="18" charset="0"/>
                <a:cs typeface="Times New Roman" panose="02020603050405020304" pitchFamily="18" charset="0"/>
              </a:rPr>
              <a:t>GDPT mới </a:t>
            </a:r>
            <a:r>
              <a:rPr lang="pt-BR" sz="3200" dirty="0">
                <a:latin typeface="Times New Roman" panose="02020603050405020304" pitchFamily="18" charset="0"/>
                <a:cs typeface="Times New Roman" panose="02020603050405020304" pitchFamily="18" charset="0"/>
              </a:rPr>
              <a:t>nói riêng và yêu cầu đổi mới căn bản toàn diện </a:t>
            </a:r>
            <a:r>
              <a:rPr lang="pt-BR" sz="3200" dirty="0" smtClean="0">
                <a:latin typeface="Times New Roman" panose="02020603050405020304" pitchFamily="18" charset="0"/>
                <a:cs typeface="Times New Roman" panose="02020603050405020304" pitchFamily="18" charset="0"/>
              </a:rPr>
              <a:t>GD&amp;ĐT nói </a:t>
            </a:r>
            <a:r>
              <a:rPr lang="pt-BR" sz="3200" dirty="0">
                <a:latin typeface="Times New Roman" panose="02020603050405020304" pitchFamily="18" charset="0"/>
                <a:cs typeface="Times New Roman" panose="02020603050405020304" pitchFamily="18" charset="0"/>
              </a:rPr>
              <a:t>chung. </a:t>
            </a:r>
          </a:p>
          <a:p>
            <a:pPr algn="just"/>
            <a:r>
              <a:rPr lang="pt-BR" sz="3200" dirty="0" smtClean="0">
                <a:latin typeface="Times New Roman" panose="02020603050405020304" pitchFamily="18" charset="0"/>
                <a:cs typeface="Times New Roman" panose="02020603050405020304" pitchFamily="18" charset="0"/>
              </a:rPr>
              <a:t>-Một </a:t>
            </a:r>
            <a:r>
              <a:rPr lang="pt-BR" sz="3200" dirty="0">
                <a:latin typeface="Times New Roman" panose="02020603050405020304" pitchFamily="18" charset="0"/>
                <a:cs typeface="Times New Roman" panose="02020603050405020304" pitchFamily="18" charset="0"/>
              </a:rPr>
              <a:t>số bất cập về nội dung chuẩn nghề nghiệp giáo viên tiểu học, THCS và THPT tại Quyết định 14 và Thông tư </a:t>
            </a:r>
            <a:r>
              <a:rPr lang="pt-BR" sz="3200" dirty="0" smtClean="0">
                <a:latin typeface="Times New Roman" panose="02020603050405020304" pitchFamily="18" charset="0"/>
                <a:cs typeface="Times New Roman" panose="02020603050405020304" pitchFamily="18" charset="0"/>
              </a:rPr>
              <a:t>30</a:t>
            </a:r>
            <a:endParaRPr lang="en-US" sz="3200" dirty="0">
              <a:latin typeface="Times New Roman" panose="02020603050405020304" pitchFamily="18" charset="0"/>
              <a:cs typeface="Times New Roman" panose="02020603050405020304" pitchFamily="18" charset="0"/>
            </a:endParaRPr>
          </a:p>
          <a:p>
            <a:pPr algn="just"/>
            <a:r>
              <a:rPr lang="pt-BR" sz="3200" dirty="0" smtClean="0">
                <a:latin typeface="Times New Roman" panose="02020603050405020304" pitchFamily="18" charset="0"/>
                <a:cs typeface="Times New Roman" panose="02020603050405020304" pitchFamily="18" charset="0"/>
              </a:rPr>
              <a:t>- Các </a:t>
            </a:r>
            <a:r>
              <a:rPr lang="pt-BR" sz="3200" dirty="0">
                <a:latin typeface="Times New Roman" panose="02020603050405020304" pitchFamily="18" charset="0"/>
                <a:cs typeface="Times New Roman" panose="02020603050405020304" pitchFamily="18" charset="0"/>
              </a:rPr>
              <a:t>tiêu chuẩn </a:t>
            </a:r>
            <a:r>
              <a:rPr lang="pt-BR" sz="3200" dirty="0">
                <a:solidFill>
                  <a:srgbClr val="C00000"/>
                </a:solidFill>
                <a:latin typeface="Times New Roman" panose="02020603050405020304" pitchFamily="18" charset="0"/>
                <a:cs typeface="Times New Roman" panose="02020603050405020304" pitchFamily="18" charset="0"/>
              </a:rPr>
              <a:t>tiêu chí được xây dựng theo tiếp cận kiến thức, kỹ năng </a:t>
            </a:r>
            <a:r>
              <a:rPr lang="pt-BR" sz="3200" dirty="0">
                <a:latin typeface="Times New Roman" panose="02020603050405020304" pitchFamily="18" charset="0"/>
                <a:cs typeface="Times New Roman" panose="02020603050405020304" pitchFamily="18" charset="0"/>
              </a:rPr>
              <a:t>của giáo viên mà chưa </a:t>
            </a:r>
            <a:r>
              <a:rPr lang="pt-BR" sz="3200" dirty="0">
                <a:solidFill>
                  <a:srgbClr val="0070C0"/>
                </a:solidFill>
                <a:latin typeface="Times New Roman" panose="02020603050405020304" pitchFamily="18" charset="0"/>
                <a:cs typeface="Times New Roman" panose="02020603050405020304" pitchFamily="18" charset="0"/>
              </a:rPr>
              <a:t>xây dựng theo hướng tiếp cận năng lực</a:t>
            </a:r>
            <a:r>
              <a:rPr lang="pt-BR" sz="3200" dirty="0">
                <a:latin typeface="Times New Roman" panose="02020603050405020304" pitchFamily="18" charset="0"/>
                <a:cs typeface="Times New Roman" panose="02020603050405020304" pitchFamily="18" charset="0"/>
              </a:rPr>
              <a:t> của giáo viên;</a:t>
            </a:r>
            <a:endParaRPr lang="en-US" sz="3200" dirty="0">
              <a:latin typeface="Times New Roman" panose="02020603050405020304" pitchFamily="18" charset="0"/>
              <a:cs typeface="Times New Roman" panose="02020603050405020304" pitchFamily="18" charset="0"/>
            </a:endParaRPr>
          </a:p>
          <a:p>
            <a:pPr algn="just"/>
            <a:r>
              <a:rPr lang="pt-BR" sz="3200" dirty="0" smtClean="0">
                <a:latin typeface="Times New Roman" panose="02020603050405020304" pitchFamily="18" charset="0"/>
                <a:cs typeface="Times New Roman" panose="02020603050405020304" pitchFamily="18" charset="0"/>
              </a:rPr>
              <a:t>- Nội </a:t>
            </a:r>
            <a:r>
              <a:rPr lang="pt-BR" sz="3200" dirty="0">
                <a:latin typeface="Times New Roman" panose="02020603050405020304" pitchFamily="18" charset="0"/>
                <a:cs typeface="Times New Roman" panose="02020603050405020304" pitchFamily="18" charset="0"/>
              </a:rPr>
              <a:t>dung Chuẩn </a:t>
            </a:r>
            <a:r>
              <a:rPr lang="pt-BR" sz="3200" dirty="0">
                <a:solidFill>
                  <a:srgbClr val="7030A0"/>
                </a:solidFill>
                <a:latin typeface="Times New Roman" panose="02020603050405020304" pitchFamily="18" charset="0"/>
                <a:cs typeface="Times New Roman" panose="02020603050405020304" pitchFamily="18" charset="0"/>
              </a:rPr>
              <a:t>chưa quy định về nguyên tắc đánh giá</a:t>
            </a:r>
            <a:r>
              <a:rPr lang="pt-BR" sz="3200" dirty="0">
                <a:latin typeface="Times New Roman" panose="02020603050405020304" pitchFamily="18" charset="0"/>
                <a:cs typeface="Times New Roman" panose="02020603050405020304" pitchFamily="18" charset="0"/>
              </a:rPr>
              <a:t>, do vậy không đảm bảo được tính khách quan trong đánh giá</a:t>
            </a:r>
            <a:r>
              <a:rPr lang="pt-BR" sz="3200" dirty="0" smtClean="0">
                <a:latin typeface="Times New Roman" panose="02020603050405020304" pitchFamily="18" charset="0"/>
                <a:cs typeface="Times New Roman" panose="02020603050405020304" pitchFamily="18" charset="0"/>
              </a:rPr>
              <a:t>;</a:t>
            </a:r>
            <a:endParaRPr lang="en-US" sz="3200"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9828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9528" y="990470"/>
            <a:ext cx="10792918" cy="5355312"/>
          </a:xfrm>
          <a:prstGeom prst="rect">
            <a:avLst/>
          </a:prstGeom>
          <a:noFill/>
        </p:spPr>
        <p:txBody>
          <a:bodyPr wrap="square" rtlCol="0">
            <a:spAutoFit/>
          </a:bodyPr>
          <a:lstStyle/>
          <a:p>
            <a:pPr lvl="1" algn="just"/>
            <a:r>
              <a:rPr lang="pt-BR" sz="3600" dirty="0">
                <a:solidFill>
                  <a:srgbClr val="002060"/>
                </a:solidFill>
                <a:latin typeface="Times New Roman" panose="02020603050405020304" pitchFamily="18" charset="0"/>
                <a:cs typeface="Times New Roman" panose="02020603050405020304" pitchFamily="18" charset="0"/>
              </a:rPr>
              <a:t>Tiêu chuẩn </a:t>
            </a:r>
            <a:r>
              <a:rPr lang="pt-BR" sz="3600" dirty="0" smtClean="0">
                <a:solidFill>
                  <a:srgbClr val="002060"/>
                </a:solidFill>
                <a:latin typeface="Times New Roman" panose="02020603050405020304" pitchFamily="18" charset="0"/>
                <a:cs typeface="Times New Roman" panose="02020603050405020304" pitchFamily="18" charset="0"/>
              </a:rPr>
              <a:t>cũ chưa </a:t>
            </a:r>
            <a:r>
              <a:rPr lang="pt-BR" sz="3600" dirty="0">
                <a:solidFill>
                  <a:srgbClr val="002060"/>
                </a:solidFill>
                <a:latin typeface="Times New Roman" panose="02020603050405020304" pitchFamily="18" charset="0"/>
                <a:cs typeface="Times New Roman" panose="02020603050405020304" pitchFamily="18" charset="0"/>
              </a:rPr>
              <a:t>được mô tả tường </a:t>
            </a:r>
            <a:r>
              <a:rPr lang="pt-BR" sz="3600" dirty="0" smtClean="0">
                <a:solidFill>
                  <a:srgbClr val="002060"/>
                </a:solidFill>
                <a:latin typeface="Times New Roman" panose="02020603050405020304" pitchFamily="18" charset="0"/>
                <a:cs typeface="Times New Roman" panose="02020603050405020304" pitchFamily="18" charset="0"/>
              </a:rPr>
              <a:t>minh, được </a:t>
            </a:r>
            <a:r>
              <a:rPr lang="pt-BR" sz="3600" dirty="0">
                <a:solidFill>
                  <a:srgbClr val="002060"/>
                </a:solidFill>
                <a:latin typeface="Times New Roman" panose="02020603050405020304" pitchFamily="18" charset="0"/>
                <a:cs typeface="Times New Roman" panose="02020603050405020304" pitchFamily="18" charset="0"/>
              </a:rPr>
              <a:t>mô tả là những yêu cầu thuộc các lĩnh vực; </a:t>
            </a:r>
            <a:endParaRPr lang="pt-BR" sz="3600" dirty="0" smtClean="0">
              <a:solidFill>
                <a:srgbClr val="002060"/>
              </a:solidFill>
              <a:latin typeface="Times New Roman" panose="02020603050405020304" pitchFamily="18" charset="0"/>
              <a:cs typeface="Times New Roman" panose="02020603050405020304" pitchFamily="18" charset="0"/>
            </a:endParaRPr>
          </a:p>
          <a:p>
            <a:pPr lvl="1" algn="just"/>
            <a:r>
              <a:rPr lang="pt-BR" sz="3600" dirty="0" smtClean="0">
                <a:solidFill>
                  <a:srgbClr val="002060"/>
                </a:solidFill>
                <a:latin typeface="Times New Roman" panose="02020603050405020304" pitchFamily="18" charset="0"/>
                <a:cs typeface="Times New Roman" panose="02020603050405020304" pitchFamily="18" charset="0"/>
              </a:rPr>
              <a:t>Với </a:t>
            </a:r>
            <a:r>
              <a:rPr lang="pt-BR" sz="3600" dirty="0">
                <a:solidFill>
                  <a:srgbClr val="002060"/>
                </a:solidFill>
                <a:latin typeface="Times New Roman" panose="02020603050405020304" pitchFamily="18" charset="0"/>
                <a:cs typeface="Times New Roman" panose="02020603050405020304" pitchFamily="18" charset="0"/>
              </a:rPr>
              <a:t>số lượng tiêu chí còn nhiều, đặc biệt là tiểu học (60 tiêu chí) giáo viên khó có thể đánh giá được khách quan. </a:t>
            </a:r>
            <a:r>
              <a:rPr lang="pt-BR" sz="3600" dirty="0" smtClean="0">
                <a:solidFill>
                  <a:srgbClr val="002060"/>
                </a:solidFill>
                <a:latin typeface="Times New Roman" panose="02020603050405020304" pitchFamily="18" charset="0"/>
                <a:cs typeface="Times New Roman" panose="02020603050405020304" pitchFamily="18" charset="0"/>
              </a:rPr>
              <a:t>Và một số tiêu chí không còn phù hợp với yêu cầu đổi mới giáo dục;</a:t>
            </a:r>
            <a:endParaRPr lang="en-US" sz="3600" dirty="0" smtClean="0">
              <a:solidFill>
                <a:srgbClr val="002060"/>
              </a:solidFill>
              <a:latin typeface="Times New Roman" panose="02020603050405020304" pitchFamily="18" charset="0"/>
              <a:cs typeface="Times New Roman" panose="02020603050405020304" pitchFamily="18" charset="0"/>
            </a:endParaRPr>
          </a:p>
          <a:p>
            <a:pPr lvl="1" algn="just"/>
            <a:r>
              <a:rPr lang="pt-BR" sz="3600" dirty="0" smtClean="0">
                <a:solidFill>
                  <a:srgbClr val="002060"/>
                </a:solidFill>
                <a:latin typeface="Times New Roman" panose="02020603050405020304" pitchFamily="18" charset="0"/>
                <a:cs typeface="Times New Roman" panose="02020603050405020304" pitchFamily="18" charset="0"/>
              </a:rPr>
              <a:t>Quy trình đánh giá chưa rõ ràng; </a:t>
            </a:r>
            <a:endParaRPr lang="en-US" sz="3600" dirty="0" smtClean="0">
              <a:solidFill>
                <a:srgbClr val="002060"/>
              </a:solidFill>
              <a:latin typeface="Times New Roman" panose="02020603050405020304" pitchFamily="18" charset="0"/>
              <a:cs typeface="Times New Roman" panose="02020603050405020304" pitchFamily="18" charset="0"/>
            </a:endParaRPr>
          </a:p>
          <a:p>
            <a:pPr lvl="1" algn="just"/>
            <a:r>
              <a:rPr lang="pt-BR" sz="3600" dirty="0" smtClean="0">
                <a:solidFill>
                  <a:srgbClr val="002060"/>
                </a:solidFill>
                <a:latin typeface="Times New Roman" panose="02020603050405020304" pitchFamily="18" charset="0"/>
                <a:cs typeface="Times New Roman" panose="02020603050405020304" pitchFamily="18" charset="0"/>
              </a:rPr>
              <a:t>Trong </a:t>
            </a:r>
            <a:r>
              <a:rPr lang="pt-BR" sz="3600" dirty="0">
                <a:solidFill>
                  <a:srgbClr val="002060"/>
                </a:solidFill>
                <a:latin typeface="Times New Roman" panose="02020603050405020304" pitchFamily="18" charset="0"/>
                <a:cs typeface="Times New Roman" panose="02020603050405020304" pitchFamily="18" charset="0"/>
              </a:rPr>
              <a:t>Quyết định 14 và Thông tư 30 chưa quy định về hệ  thống minh chứng. </a:t>
            </a:r>
            <a:endParaRPr lang="en-US" sz="3600" dirty="0">
              <a:solidFill>
                <a:srgbClr val="00206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59825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dirty="0" err="1" smtClean="0">
                <a:solidFill>
                  <a:srgbClr val="C00000"/>
                </a:solidFill>
              </a:rPr>
              <a:t>Lưu</a:t>
            </a:r>
            <a:r>
              <a:rPr lang="en-US" dirty="0" smtClean="0">
                <a:solidFill>
                  <a:srgbClr val="C00000"/>
                </a:solidFill>
              </a:rPr>
              <a:t> ý:</a:t>
            </a:r>
            <a:endParaRPr lang="en-US" dirty="0">
              <a:solidFill>
                <a:srgbClr val="C00000"/>
              </a:solidFill>
            </a:endParaRPr>
          </a:p>
        </p:txBody>
      </p:sp>
      <p:sp>
        <p:nvSpPr>
          <p:cNvPr id="3" name="TextBox 2"/>
          <p:cNvSpPr txBox="1"/>
          <p:nvPr/>
        </p:nvSpPr>
        <p:spPr>
          <a:xfrm>
            <a:off x="1105469" y="1473958"/>
            <a:ext cx="10590662" cy="4247317"/>
          </a:xfrm>
          <a:prstGeom prst="rect">
            <a:avLst/>
          </a:prstGeom>
          <a:noFill/>
        </p:spPr>
        <p:txBody>
          <a:bodyPr wrap="square" rtlCol="0">
            <a:spAutoFit/>
          </a:bodyPr>
          <a:lstStyle/>
          <a:p>
            <a:pPr algn="just"/>
            <a:r>
              <a:rPr lang="pt-BR" sz="3600" dirty="0" smtClean="0">
                <a:latin typeface="Times New Roman" panose="02020603050405020304" pitchFamily="18" charset="0"/>
                <a:cs typeface="Times New Roman" panose="02020603050405020304" pitchFamily="18" charset="0"/>
              </a:rPr>
              <a:t>Chuẩn NNGV được </a:t>
            </a:r>
            <a:r>
              <a:rPr lang="pt-BR" sz="3600" dirty="0">
                <a:latin typeface="Times New Roman" panose="02020603050405020304" pitchFamily="18" charset="0"/>
                <a:cs typeface="Times New Roman" panose="02020603050405020304" pitchFamily="18" charset="0"/>
              </a:rPr>
              <a:t>dùng để đo (đánh giá) mức độ thể hiện năng lực của giáo viên, chất lượng hoạt động chuyên môn của giáo viên, </a:t>
            </a:r>
            <a:r>
              <a:rPr lang="pt-BR" sz="3600" dirty="0">
                <a:solidFill>
                  <a:srgbClr val="C00000"/>
                </a:solidFill>
                <a:latin typeface="Times New Roman" panose="02020603050405020304" pitchFamily="18" charset="0"/>
                <a:cs typeface="Times New Roman" panose="02020603050405020304" pitchFamily="18" charset="0"/>
              </a:rPr>
              <a:t>để giáo viên tự định vị năng lực, tự đánh giá và tự định hướng trong các giai đoạn phát triển nghề nghiệp tiếp theo </a:t>
            </a:r>
            <a:r>
              <a:rPr lang="pt-BR" sz="3600" dirty="0">
                <a:latin typeface="Times New Roman" panose="02020603050405020304" pitchFamily="18" charset="0"/>
                <a:cs typeface="Times New Roman" panose="02020603050405020304" pitchFamily="18" charset="0"/>
              </a:rPr>
              <a:t>(</a:t>
            </a:r>
            <a:r>
              <a:rPr lang="pt-BR" sz="3600" u="sng" dirty="0">
                <a:solidFill>
                  <a:srgbClr val="0070C0"/>
                </a:solidFill>
                <a:latin typeface="Times New Roman" panose="02020603050405020304" pitchFamily="18" charset="0"/>
                <a:cs typeface="Times New Roman" panose="02020603050405020304" pitchFamily="18" charset="0"/>
              </a:rPr>
              <a:t>không dùng để đánh giá thi đua, khen thưởng, xếp hạng, lên lương hoặc trong các mục đích hành chính sư phạm khác</a:t>
            </a:r>
            <a:r>
              <a:rPr lang="pt-BR"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69261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908720"/>
            <a:ext cx="12192000" cy="0"/>
          </a:xfrm>
          <a:prstGeom prst="line">
            <a:avLst/>
          </a:prstGeom>
          <a:ln w="38100" cmpd="dbl">
            <a:solidFill>
              <a:schemeClr val="accent1">
                <a:lumMod val="75000"/>
              </a:schemeClr>
            </a:solidFill>
          </a:ln>
          <a:effectLst>
            <a:outerShdw blurRad="50800" dist="50800" dir="5400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graphicFrame>
        <p:nvGraphicFramePr>
          <p:cNvPr id="3" name="Diagram 2"/>
          <p:cNvGraphicFramePr/>
          <p:nvPr>
            <p:extLst>
              <p:ext uri="{D42A27DB-BD31-4B8C-83A1-F6EECF244321}">
                <p14:modId xmlns:p14="http://schemas.microsoft.com/office/powerpoint/2010/main" val="151446732"/>
              </p:ext>
            </p:extLst>
          </p:nvPr>
        </p:nvGraphicFramePr>
        <p:xfrm>
          <a:off x="383365" y="981890"/>
          <a:ext cx="11425269"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83844" y="2535693"/>
            <a:ext cx="1824203" cy="523220"/>
          </a:xfrm>
          <a:prstGeom prst="rect">
            <a:avLst/>
          </a:prstGeom>
          <a:noFill/>
        </p:spPr>
        <p:txBody>
          <a:bodyPr wrap="square" rtlCol="0">
            <a:spAutoFit/>
          </a:bodyPr>
          <a:lstStyle/>
          <a:p>
            <a:pPr algn="ctr"/>
            <a:r>
              <a:rPr kumimoji="1" lang="en-US" altLang="ja-JP" sz="2800" b="1" dirty="0" err="1"/>
              <a:t>Thông</a:t>
            </a:r>
            <a:r>
              <a:rPr kumimoji="1" lang="en-US" altLang="ja-JP" sz="2800" b="1" dirty="0"/>
              <a:t> </a:t>
            </a:r>
            <a:r>
              <a:rPr kumimoji="1" lang="en-US" altLang="ja-JP" sz="2800" b="1" dirty="0" err="1"/>
              <a:t>tư</a:t>
            </a:r>
            <a:endParaRPr kumimoji="1" lang="ja-JP" altLang="en-US" sz="2800" b="1" dirty="0"/>
          </a:p>
        </p:txBody>
      </p:sp>
      <p:sp>
        <p:nvSpPr>
          <p:cNvPr id="8" name="TextBox 7"/>
          <p:cNvSpPr txBox="1"/>
          <p:nvPr/>
        </p:nvSpPr>
        <p:spPr>
          <a:xfrm>
            <a:off x="525079" y="4566415"/>
            <a:ext cx="1925367" cy="523220"/>
          </a:xfrm>
          <a:prstGeom prst="rect">
            <a:avLst/>
          </a:prstGeom>
          <a:noFill/>
        </p:spPr>
        <p:txBody>
          <a:bodyPr wrap="square" rtlCol="0">
            <a:spAutoFit/>
          </a:bodyPr>
          <a:lstStyle/>
          <a:p>
            <a:pPr algn="ctr"/>
            <a:r>
              <a:rPr kumimoji="1" lang="en-US" altLang="ja-JP" sz="2800" b="1" dirty="0" err="1"/>
              <a:t>Công</a:t>
            </a:r>
            <a:r>
              <a:rPr kumimoji="1" lang="en-US" altLang="ja-JP" sz="2800" b="1" dirty="0"/>
              <a:t> </a:t>
            </a:r>
            <a:r>
              <a:rPr kumimoji="1" lang="en-US" altLang="ja-JP" sz="2800" b="1" dirty="0" err="1"/>
              <a:t>văn</a:t>
            </a:r>
            <a:endParaRPr kumimoji="1" lang="ja-JP" altLang="en-US" sz="2800" b="1" dirty="0"/>
          </a:p>
        </p:txBody>
      </p:sp>
      <p:sp>
        <p:nvSpPr>
          <p:cNvPr id="9" name="Title 1">
            <a:extLst>
              <a:ext uri="{FF2B5EF4-FFF2-40B4-BE49-F238E27FC236}">
                <a16:creationId xmlns="" xmlns:a16="http://schemas.microsoft.com/office/drawing/2014/main" id="{971A1EF0-9833-4973-9352-08A44BF23FB9}"/>
              </a:ext>
            </a:extLst>
          </p:cNvPr>
          <p:cNvSpPr txBox="1">
            <a:spLocks/>
          </p:cNvSpPr>
          <p:nvPr/>
        </p:nvSpPr>
        <p:spPr>
          <a:xfrm>
            <a:off x="0" y="116632"/>
            <a:ext cx="12192000" cy="792088"/>
          </a:xfrm>
          <a:prstGeom prst="rect">
            <a:avLst/>
          </a:prstGeom>
          <a:solidFill>
            <a:schemeClr val="bg2"/>
          </a:solidFill>
        </p:spPr>
        <p:txBody>
          <a:bodyPr vert="horz" lIns="0" rIns="0" bIns="0" anchor="b">
            <a:no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a:r>
              <a:rPr lang="en-US" altLang="ja-JP" sz="2400" b="1" dirty="0">
                <a:solidFill>
                  <a:srgbClr val="C00000"/>
                </a:solidFill>
                <a:latin typeface="Times New Roman" panose="02020603050405020304" pitchFamily="18" charset="0"/>
                <a:cs typeface="Times New Roman" panose="02020603050405020304" pitchFamily="18" charset="0"/>
              </a:rPr>
              <a:t>HƯỚNG DẪN SỬ DỤNG</a:t>
            </a:r>
            <a:br>
              <a:rPr lang="en-US" altLang="ja-JP" sz="2400" b="1" dirty="0">
                <a:solidFill>
                  <a:srgbClr val="C00000"/>
                </a:solidFill>
                <a:latin typeface="Times New Roman" panose="02020603050405020304" pitchFamily="18" charset="0"/>
                <a:cs typeface="Times New Roman" panose="02020603050405020304" pitchFamily="18" charset="0"/>
              </a:rPr>
            </a:br>
            <a:r>
              <a:rPr lang="en-US" altLang="ja-JP" sz="2400" b="1" dirty="0">
                <a:solidFill>
                  <a:srgbClr val="C00000"/>
                </a:solidFill>
                <a:latin typeface="Times New Roman" panose="02020603050405020304" pitchFamily="18" charset="0"/>
                <a:cs typeface="Times New Roman" panose="02020603050405020304" pitchFamily="18" charset="0"/>
              </a:rPr>
              <a:t>CHUẨN </a:t>
            </a:r>
            <a:r>
              <a:rPr lang="en-US" altLang="ja-JP" sz="2400" b="1" dirty="0" smtClean="0">
                <a:solidFill>
                  <a:srgbClr val="C00000"/>
                </a:solidFill>
                <a:latin typeface="Times New Roman" panose="02020603050405020304" pitchFamily="18" charset="0"/>
                <a:cs typeface="Times New Roman" panose="02020603050405020304" pitchFamily="18" charset="0"/>
              </a:rPr>
              <a:t>NNGV CƠ </a:t>
            </a:r>
            <a:r>
              <a:rPr lang="en-US" altLang="ja-JP" sz="2400" b="1" dirty="0">
                <a:solidFill>
                  <a:srgbClr val="C00000"/>
                </a:solidFill>
                <a:latin typeface="Times New Roman" panose="02020603050405020304" pitchFamily="18" charset="0"/>
                <a:cs typeface="Times New Roman" panose="02020603050405020304" pitchFamily="18" charset="0"/>
              </a:rPr>
              <a:t>SỞ GIÁO DỤC PHỔ THÔNG</a:t>
            </a:r>
            <a:endParaRPr lang="ja-JP" altLang="en-US"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3562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endParaRPr lang="en-US"/>
          </a:p>
        </p:txBody>
      </p:sp>
      <p:sp>
        <p:nvSpPr>
          <p:cNvPr id="3" name="TextBox 2"/>
          <p:cNvSpPr txBox="1"/>
          <p:nvPr/>
        </p:nvSpPr>
        <p:spPr>
          <a:xfrm>
            <a:off x="1528997" y="1828800"/>
            <a:ext cx="9683646" cy="1015663"/>
          </a:xfrm>
          <a:prstGeom prst="rect">
            <a:avLst/>
          </a:prstGeom>
          <a:noFill/>
        </p:spPr>
        <p:txBody>
          <a:bodyPr wrap="square" rtlCol="0">
            <a:spAutoFit/>
          </a:bodyPr>
          <a:lstStyle/>
          <a:p>
            <a:pPr algn="ctr"/>
            <a:r>
              <a:rPr lang="en-US" sz="6000" b="1" dirty="0" err="1" smtClean="0">
                <a:solidFill>
                  <a:srgbClr val="002060"/>
                </a:solidFill>
                <a:latin typeface="Times New Roman" pitchFamily="18" charset="0"/>
                <a:cs typeface="Times New Roman" pitchFamily="18" charset="0"/>
              </a:rPr>
              <a:t>Nội</a:t>
            </a:r>
            <a:r>
              <a:rPr lang="en-US" sz="6000" b="1" dirty="0" smtClean="0">
                <a:solidFill>
                  <a:srgbClr val="002060"/>
                </a:solidFill>
                <a:latin typeface="Times New Roman" pitchFamily="18" charset="0"/>
                <a:cs typeface="Times New Roman" pitchFamily="18" charset="0"/>
              </a:rPr>
              <a:t> dung</a:t>
            </a:r>
            <a:endParaRPr lang="en-US" sz="6000" b="1" dirty="0">
              <a:solidFill>
                <a:srgbClr val="002060"/>
              </a:solidFill>
              <a:latin typeface="Times New Roman" pitchFamily="18" charset="0"/>
              <a:cs typeface="Times New Roman" pitchFamily="18" charset="0"/>
            </a:endParaRPr>
          </a:p>
        </p:txBody>
      </p:sp>
      <p:sp>
        <p:nvSpPr>
          <p:cNvPr id="4" name="TextBox 3"/>
          <p:cNvSpPr txBox="1"/>
          <p:nvPr/>
        </p:nvSpPr>
        <p:spPr>
          <a:xfrm>
            <a:off x="1528997" y="3297836"/>
            <a:ext cx="9683646" cy="1477328"/>
          </a:xfrm>
          <a:prstGeom prst="rect">
            <a:avLst/>
          </a:prstGeom>
          <a:noFill/>
        </p:spPr>
        <p:txBody>
          <a:bodyPr wrap="square" rtlCol="0">
            <a:spAutoFit/>
          </a:bodyPr>
          <a:lstStyle/>
          <a:p>
            <a:pPr algn="ctr"/>
            <a:r>
              <a:rPr lang="en-US" sz="3600" b="1" dirty="0">
                <a:solidFill>
                  <a:srgbClr val="C00000"/>
                </a:solidFill>
                <a:latin typeface="Times New Roman" pitchFamily="18" charset="0"/>
                <a:cs typeface="Times New Roman" pitchFamily="18" charset="0"/>
              </a:rPr>
              <a:t>CHUẨN NGHỀ NGHIỆP GIÁO VIÊN</a:t>
            </a:r>
          </a:p>
          <a:p>
            <a:pPr algn="ctr"/>
            <a:r>
              <a:rPr lang="en-US" sz="3600" b="1" dirty="0">
                <a:solidFill>
                  <a:srgbClr val="C00000"/>
                </a:solidFill>
                <a:latin typeface="Times New Roman" pitchFamily="18" charset="0"/>
                <a:cs typeface="Times New Roman" pitchFamily="18" charset="0"/>
              </a:rPr>
              <a:t> CƠ SỞ GIÁO DỤC PHỔ THÔNG</a:t>
            </a:r>
          </a:p>
          <a:p>
            <a:endParaRPr lang="en-US" dirty="0"/>
          </a:p>
        </p:txBody>
      </p:sp>
    </p:spTree>
    <p:extLst>
      <p:ext uri="{BB962C8B-B14F-4D97-AF65-F5344CB8AC3E}">
        <p14:creationId xmlns:p14="http://schemas.microsoft.com/office/powerpoint/2010/main" val="15105183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493</TotalTime>
  <Words>3238</Words>
  <Application>Microsoft Office PowerPoint</Application>
  <PresentationFormat>Custom</PresentationFormat>
  <Paragraphs>278</Paragraphs>
  <Slides>45</Slides>
  <Notes>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Clarity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CẤU TRÚC THÔNG TƯ SỐ 20</vt:lpstr>
      <vt:lpstr>PowerPoint Presentation</vt:lpstr>
      <vt:lpstr>CẤU TRÚC CỦA CHUẨN NNGV</vt:lpstr>
      <vt:lpstr>PowerPoint Presentation</vt:lpstr>
      <vt:lpstr>PowerPoint Presentation</vt:lpstr>
      <vt:lpstr>PowerPoint Presentation</vt:lpstr>
      <vt:lpstr>PowerPoint Presentation</vt:lpstr>
      <vt:lpstr>PowerPoint Presentation</vt:lpstr>
      <vt:lpstr>Điều 5. Tiêu chuẩn 2. Phát triển chuyên môn, nghiệp vụ</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Mẫu GV lập bảng tổng hơp minh chứng (thêm cột TĐG)</vt:lpstr>
      <vt:lpstr>Tiêu chí 2: Phong cách nhà giáo</vt:lpstr>
      <vt:lpstr>Tiêu chuẩn 2. Phát triển chuyên môn, nghiệp vụ </vt:lpstr>
      <vt:lpstr>Tiêu chuẩn 2. Phát triển chuyên môn, nghiệp vụ </vt:lpstr>
      <vt:lpstr>BẢNG TỔNG HỢP KẾT QUẢ TỰ ĐÁNH GIÁ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 adguard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Win 7 32bit</cp:lastModifiedBy>
  <cp:revision>102</cp:revision>
  <dcterms:created xsi:type="dcterms:W3CDTF">2019-04-17T17:08:17Z</dcterms:created>
  <dcterms:modified xsi:type="dcterms:W3CDTF">2019-04-23T06:00:32Z</dcterms:modified>
</cp:coreProperties>
</file>